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handoutMasterIdLst>
    <p:handoutMasterId r:id="rId11"/>
  </p:handoutMasterIdLst>
  <p:sldIdLst>
    <p:sldId id="256" r:id="rId2"/>
    <p:sldId id="301" r:id="rId3"/>
    <p:sldId id="295" r:id="rId4"/>
    <p:sldId id="278" r:id="rId5"/>
    <p:sldId id="280" r:id="rId6"/>
    <p:sldId id="281" r:id="rId7"/>
    <p:sldId id="284" r:id="rId8"/>
    <p:sldId id="282" r:id="rId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25198"/>
    <a:srgbClr val="2E1700"/>
    <a:srgbClr val="422C16"/>
    <a:srgbClr val="0C788E"/>
    <a:srgbClr val="000099"/>
    <a:srgbClr val="1C1C1C"/>
    <a:srgbClr val="660066"/>
    <a:srgbClr val="0000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90036" autoAdjust="0"/>
  </p:normalViewPr>
  <p:slideViewPr>
    <p:cSldViewPr>
      <p:cViewPr>
        <p:scale>
          <a:sx n="70" d="100"/>
          <a:sy n="70" d="100"/>
        </p:scale>
        <p:origin x="-1794"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jpg"/><Relationship Id="rId5" Type="http://schemas.openxmlformats.org/officeDocument/2006/relationships/image" Target="../media/image8.jpg"/><Relationship Id="rId4" Type="http://schemas.openxmlformats.org/officeDocument/2006/relationships/image" Target="../media/image7.jpg"/></Relationships>
</file>

<file path=ppt/diagrams/_rels/data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image" Target="../media/image9.jpg"/><Relationship Id="rId4" Type="http://schemas.openxmlformats.org/officeDocument/2006/relationships/image" Target="../media/image1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jpg"/><Relationship Id="rId5" Type="http://schemas.openxmlformats.org/officeDocument/2006/relationships/image" Target="../media/image8.jpg"/><Relationship Id="rId4" Type="http://schemas.openxmlformats.org/officeDocument/2006/relationships/image" Target="../media/image7.jpg"/></Relationships>
</file>

<file path=ppt/diagrams/_rels/drawing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image" Target="../media/image9.jpg"/><Relationship Id="rId4"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310C36-1F58-4A8E-869B-F99276FD5102}" type="doc">
      <dgm:prSet loTypeId="urn:microsoft.com/office/officeart/2008/layout/PictureStrips" loCatId="list" qsTypeId="urn:microsoft.com/office/officeart/2005/8/quickstyle/simple1" qsCatId="simple" csTypeId="urn:microsoft.com/office/officeart/2005/8/colors/accent4_1" csCatId="accent4" phldr="1"/>
      <dgm:spPr/>
      <dgm:t>
        <a:bodyPr/>
        <a:lstStyle/>
        <a:p>
          <a:endParaRPr lang="en-US"/>
        </a:p>
      </dgm:t>
    </dgm:pt>
    <dgm:pt modelId="{AEB06594-6A15-47F5-9019-EBB9CFBE026F}">
      <dgm:prSet phldrT="[Text]"/>
      <dgm:spPr/>
      <dgm:t>
        <a:bodyPr/>
        <a:lstStyle/>
        <a:p>
          <a:r>
            <a:rPr lang="en-US" dirty="0" smtClean="0"/>
            <a:t>Woodlots and Nurseries</a:t>
          </a:r>
          <a:endParaRPr lang="en-US" dirty="0"/>
        </a:p>
      </dgm:t>
    </dgm:pt>
    <dgm:pt modelId="{1E3F5837-0398-4337-BF51-F96D4A004FD0}" type="parTrans" cxnId="{E7860B99-6929-4140-B64F-6D662E4B1965}">
      <dgm:prSet/>
      <dgm:spPr/>
      <dgm:t>
        <a:bodyPr/>
        <a:lstStyle/>
        <a:p>
          <a:endParaRPr lang="en-US"/>
        </a:p>
      </dgm:t>
    </dgm:pt>
    <dgm:pt modelId="{65F64C56-4B3C-444D-B276-5981F33C22A1}" type="sibTrans" cxnId="{E7860B99-6929-4140-B64F-6D662E4B1965}">
      <dgm:prSet/>
      <dgm:spPr/>
      <dgm:t>
        <a:bodyPr/>
        <a:lstStyle/>
        <a:p>
          <a:endParaRPr lang="en-US"/>
        </a:p>
      </dgm:t>
    </dgm:pt>
    <dgm:pt modelId="{11015C9F-33CE-4CC9-9354-B60F71D9B2E2}">
      <dgm:prSet phldrT="[Text]"/>
      <dgm:spPr/>
      <dgm:t>
        <a:bodyPr/>
        <a:lstStyle/>
        <a:p>
          <a:r>
            <a:rPr lang="en-US" dirty="0" smtClean="0"/>
            <a:t>Improved </a:t>
          </a:r>
          <a:r>
            <a:rPr lang="en-US" dirty="0" err="1" smtClean="0"/>
            <a:t>Cookstoves</a:t>
          </a:r>
          <a:endParaRPr lang="en-US" dirty="0"/>
        </a:p>
      </dgm:t>
    </dgm:pt>
    <dgm:pt modelId="{CE98BE29-44CE-4368-8739-5B077D435C0E}" type="parTrans" cxnId="{8A459689-3EE8-464D-9161-9D1FB69AC6A1}">
      <dgm:prSet/>
      <dgm:spPr/>
      <dgm:t>
        <a:bodyPr/>
        <a:lstStyle/>
        <a:p>
          <a:endParaRPr lang="en-US"/>
        </a:p>
      </dgm:t>
    </dgm:pt>
    <dgm:pt modelId="{D7F834B5-8F90-4C75-A7F7-7F20CBDD8FA6}" type="sibTrans" cxnId="{8A459689-3EE8-464D-9161-9D1FB69AC6A1}">
      <dgm:prSet/>
      <dgm:spPr/>
      <dgm:t>
        <a:bodyPr/>
        <a:lstStyle/>
        <a:p>
          <a:endParaRPr lang="en-US"/>
        </a:p>
      </dgm:t>
    </dgm:pt>
    <dgm:pt modelId="{0D708D28-79F2-456A-BB30-DFE7979E0ABE}">
      <dgm:prSet phldrT="[Text]"/>
      <dgm:spPr/>
      <dgm:t>
        <a:bodyPr/>
        <a:lstStyle/>
        <a:p>
          <a:r>
            <a:rPr lang="en-US" dirty="0" smtClean="0"/>
            <a:t>Biogas Digesters</a:t>
          </a:r>
          <a:endParaRPr lang="en-US" dirty="0"/>
        </a:p>
      </dgm:t>
    </dgm:pt>
    <dgm:pt modelId="{7FFF9243-B370-43B2-94E6-83982C35AF0B}" type="parTrans" cxnId="{4514853E-C540-4B73-B0B0-3DE98A9206A8}">
      <dgm:prSet/>
      <dgm:spPr/>
      <dgm:t>
        <a:bodyPr/>
        <a:lstStyle/>
        <a:p>
          <a:endParaRPr lang="en-US"/>
        </a:p>
      </dgm:t>
    </dgm:pt>
    <dgm:pt modelId="{D1EFF000-9B5E-43F3-977B-AC85144B531E}" type="sibTrans" cxnId="{4514853E-C540-4B73-B0B0-3DE98A9206A8}">
      <dgm:prSet/>
      <dgm:spPr/>
      <dgm:t>
        <a:bodyPr/>
        <a:lstStyle/>
        <a:p>
          <a:endParaRPr lang="en-US"/>
        </a:p>
      </dgm:t>
    </dgm:pt>
    <dgm:pt modelId="{36132FD0-D235-4C9A-A553-29CE9A8E3794}">
      <dgm:prSet phldrT="[Text]"/>
      <dgm:spPr/>
      <dgm:t>
        <a:bodyPr/>
        <a:lstStyle/>
        <a:p>
          <a:r>
            <a:rPr lang="en-US" dirty="0" smtClean="0"/>
            <a:t>Off-Grid </a:t>
          </a:r>
          <a:r>
            <a:rPr lang="en-US" dirty="0" err="1" smtClean="0"/>
            <a:t>Microhydro</a:t>
          </a:r>
          <a:endParaRPr lang="en-US" dirty="0" smtClean="0"/>
        </a:p>
      </dgm:t>
    </dgm:pt>
    <dgm:pt modelId="{EDF5404F-00E5-4C5F-83F2-2A8E6091208A}" type="parTrans" cxnId="{9F0D4130-6DDD-4705-B7DB-8E3D9B0FC6C9}">
      <dgm:prSet/>
      <dgm:spPr/>
      <dgm:t>
        <a:bodyPr/>
        <a:lstStyle/>
        <a:p>
          <a:endParaRPr lang="en-US"/>
        </a:p>
      </dgm:t>
    </dgm:pt>
    <dgm:pt modelId="{AB5D8EE3-934E-4CCC-9692-FEADF24BABC6}" type="sibTrans" cxnId="{9F0D4130-6DDD-4705-B7DB-8E3D9B0FC6C9}">
      <dgm:prSet/>
      <dgm:spPr/>
      <dgm:t>
        <a:bodyPr/>
        <a:lstStyle/>
        <a:p>
          <a:endParaRPr lang="en-US"/>
        </a:p>
      </dgm:t>
    </dgm:pt>
    <dgm:pt modelId="{CEB25F7F-B303-4AD7-BCC7-29954049D52E}">
      <dgm:prSet phldrT="[Text]"/>
      <dgm:spPr/>
      <dgm:t>
        <a:bodyPr/>
        <a:lstStyle/>
        <a:p>
          <a:r>
            <a:rPr lang="en-US" dirty="0" smtClean="0"/>
            <a:t>Solar Energy</a:t>
          </a:r>
        </a:p>
      </dgm:t>
    </dgm:pt>
    <dgm:pt modelId="{0EC112FF-020F-4F4A-9D10-1F508B0BD4D6}" type="parTrans" cxnId="{49AE5870-E540-4F24-9A2E-DECD585BE650}">
      <dgm:prSet/>
      <dgm:spPr/>
      <dgm:t>
        <a:bodyPr/>
        <a:lstStyle/>
        <a:p>
          <a:endParaRPr lang="en-US"/>
        </a:p>
      </dgm:t>
    </dgm:pt>
    <dgm:pt modelId="{FB374973-146F-4459-A49C-5522FC350C26}" type="sibTrans" cxnId="{49AE5870-E540-4F24-9A2E-DECD585BE650}">
      <dgm:prSet/>
      <dgm:spPr/>
      <dgm:t>
        <a:bodyPr/>
        <a:lstStyle/>
        <a:p>
          <a:endParaRPr lang="en-US"/>
        </a:p>
      </dgm:t>
    </dgm:pt>
    <dgm:pt modelId="{FEAA3B31-A16B-4D7D-923B-4B92BB7DE06A}" type="pres">
      <dgm:prSet presAssocID="{AD310C36-1F58-4A8E-869B-F99276FD5102}" presName="Name0" presStyleCnt="0">
        <dgm:presLayoutVars>
          <dgm:dir/>
          <dgm:resizeHandles val="exact"/>
        </dgm:presLayoutVars>
      </dgm:prSet>
      <dgm:spPr/>
      <dgm:t>
        <a:bodyPr/>
        <a:lstStyle/>
        <a:p>
          <a:endParaRPr lang="en-US"/>
        </a:p>
      </dgm:t>
    </dgm:pt>
    <dgm:pt modelId="{4E26E14F-7D15-47A5-9CD0-B30228D23B6F}" type="pres">
      <dgm:prSet presAssocID="{AEB06594-6A15-47F5-9019-EBB9CFBE026F}" presName="composite" presStyleCnt="0"/>
      <dgm:spPr/>
      <dgm:t>
        <a:bodyPr/>
        <a:lstStyle/>
        <a:p>
          <a:endParaRPr lang="en-US"/>
        </a:p>
      </dgm:t>
    </dgm:pt>
    <dgm:pt modelId="{6B790D8A-2D52-483E-8A47-5D9C8A358188}" type="pres">
      <dgm:prSet presAssocID="{AEB06594-6A15-47F5-9019-EBB9CFBE026F}" presName="rect1" presStyleLbl="trAlignAcc1" presStyleIdx="0" presStyleCnt="5">
        <dgm:presLayoutVars>
          <dgm:bulletEnabled val="1"/>
        </dgm:presLayoutVars>
      </dgm:prSet>
      <dgm:spPr/>
      <dgm:t>
        <a:bodyPr/>
        <a:lstStyle/>
        <a:p>
          <a:endParaRPr lang="en-US"/>
        </a:p>
      </dgm:t>
    </dgm:pt>
    <dgm:pt modelId="{40D4D224-AFDE-4C86-9EE0-6CE3C25E7485}" type="pres">
      <dgm:prSet presAssocID="{AEB06594-6A15-47F5-9019-EBB9CFBE026F}" presName="rect2"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dgm:spPr>
      <dgm:t>
        <a:bodyPr/>
        <a:lstStyle/>
        <a:p>
          <a:endParaRPr lang="en-US"/>
        </a:p>
      </dgm:t>
    </dgm:pt>
    <dgm:pt modelId="{13D6A845-DB2B-4A40-BCE0-E012537CFEF6}" type="pres">
      <dgm:prSet presAssocID="{65F64C56-4B3C-444D-B276-5981F33C22A1}" presName="sibTrans" presStyleCnt="0"/>
      <dgm:spPr/>
      <dgm:t>
        <a:bodyPr/>
        <a:lstStyle/>
        <a:p>
          <a:endParaRPr lang="en-US"/>
        </a:p>
      </dgm:t>
    </dgm:pt>
    <dgm:pt modelId="{719F8E7E-9F5C-45A5-8E88-46844B74C94A}" type="pres">
      <dgm:prSet presAssocID="{11015C9F-33CE-4CC9-9354-B60F71D9B2E2}" presName="composite" presStyleCnt="0"/>
      <dgm:spPr/>
      <dgm:t>
        <a:bodyPr/>
        <a:lstStyle/>
        <a:p>
          <a:endParaRPr lang="en-US"/>
        </a:p>
      </dgm:t>
    </dgm:pt>
    <dgm:pt modelId="{E338BFAB-A2C4-4121-87FE-CF2FDAB88ED9}" type="pres">
      <dgm:prSet presAssocID="{11015C9F-33CE-4CC9-9354-B60F71D9B2E2}" presName="rect1" presStyleLbl="trAlignAcc1" presStyleIdx="1" presStyleCnt="5">
        <dgm:presLayoutVars>
          <dgm:bulletEnabled val="1"/>
        </dgm:presLayoutVars>
      </dgm:prSet>
      <dgm:spPr/>
      <dgm:t>
        <a:bodyPr/>
        <a:lstStyle/>
        <a:p>
          <a:endParaRPr lang="en-US"/>
        </a:p>
      </dgm:t>
    </dgm:pt>
    <dgm:pt modelId="{2620188F-8465-45D7-8D12-DD4FEF0E64B6}" type="pres">
      <dgm:prSet presAssocID="{11015C9F-33CE-4CC9-9354-B60F71D9B2E2}" presName="rect2" presStyleLbl="f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t>
        <a:bodyPr/>
        <a:lstStyle/>
        <a:p>
          <a:endParaRPr lang="en-US"/>
        </a:p>
      </dgm:t>
    </dgm:pt>
    <dgm:pt modelId="{1D447BF4-BF52-4800-9B92-07CFC528F9FD}" type="pres">
      <dgm:prSet presAssocID="{D7F834B5-8F90-4C75-A7F7-7F20CBDD8FA6}" presName="sibTrans" presStyleCnt="0"/>
      <dgm:spPr/>
      <dgm:t>
        <a:bodyPr/>
        <a:lstStyle/>
        <a:p>
          <a:endParaRPr lang="en-US"/>
        </a:p>
      </dgm:t>
    </dgm:pt>
    <dgm:pt modelId="{6DE883C1-7CC2-4673-B698-D672320E2448}" type="pres">
      <dgm:prSet presAssocID="{0D708D28-79F2-456A-BB30-DFE7979E0ABE}" presName="composite" presStyleCnt="0"/>
      <dgm:spPr/>
      <dgm:t>
        <a:bodyPr/>
        <a:lstStyle/>
        <a:p>
          <a:endParaRPr lang="en-US"/>
        </a:p>
      </dgm:t>
    </dgm:pt>
    <dgm:pt modelId="{F8881215-AF29-4D77-9C20-C9B17CCAC35D}" type="pres">
      <dgm:prSet presAssocID="{0D708D28-79F2-456A-BB30-DFE7979E0ABE}" presName="rect1" presStyleLbl="trAlignAcc1" presStyleIdx="2" presStyleCnt="5">
        <dgm:presLayoutVars>
          <dgm:bulletEnabled val="1"/>
        </dgm:presLayoutVars>
      </dgm:prSet>
      <dgm:spPr/>
      <dgm:t>
        <a:bodyPr/>
        <a:lstStyle/>
        <a:p>
          <a:endParaRPr lang="en-US"/>
        </a:p>
      </dgm:t>
    </dgm:pt>
    <dgm:pt modelId="{92AE3F4D-E0CD-4C87-BEE9-0F46F2DF6361}" type="pres">
      <dgm:prSet presAssocID="{0D708D28-79F2-456A-BB30-DFE7979E0ABE}" presName="rect2" presStyleLbl="fgImgPlac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50000" r="-50000"/>
          </a:stretch>
        </a:blipFill>
      </dgm:spPr>
      <dgm:t>
        <a:bodyPr/>
        <a:lstStyle/>
        <a:p>
          <a:endParaRPr lang="en-US"/>
        </a:p>
      </dgm:t>
    </dgm:pt>
    <dgm:pt modelId="{4AF2CDC8-86C1-482F-8392-28BA03EA895C}" type="pres">
      <dgm:prSet presAssocID="{D1EFF000-9B5E-43F3-977B-AC85144B531E}" presName="sibTrans" presStyleCnt="0"/>
      <dgm:spPr/>
      <dgm:t>
        <a:bodyPr/>
        <a:lstStyle/>
        <a:p>
          <a:endParaRPr lang="en-US"/>
        </a:p>
      </dgm:t>
    </dgm:pt>
    <dgm:pt modelId="{AE7E8167-2ADA-44A1-AF69-4AE241EE3C16}" type="pres">
      <dgm:prSet presAssocID="{36132FD0-D235-4C9A-A553-29CE9A8E3794}" presName="composite" presStyleCnt="0"/>
      <dgm:spPr/>
      <dgm:t>
        <a:bodyPr/>
        <a:lstStyle/>
        <a:p>
          <a:endParaRPr lang="en-US"/>
        </a:p>
      </dgm:t>
    </dgm:pt>
    <dgm:pt modelId="{FE70350F-BED7-47AC-BBD5-46E21C54461A}" type="pres">
      <dgm:prSet presAssocID="{36132FD0-D235-4C9A-A553-29CE9A8E3794}" presName="rect1" presStyleLbl="trAlignAcc1" presStyleIdx="3" presStyleCnt="5">
        <dgm:presLayoutVars>
          <dgm:bulletEnabled val="1"/>
        </dgm:presLayoutVars>
      </dgm:prSet>
      <dgm:spPr/>
      <dgm:t>
        <a:bodyPr/>
        <a:lstStyle/>
        <a:p>
          <a:endParaRPr lang="en-US"/>
        </a:p>
      </dgm:t>
    </dgm:pt>
    <dgm:pt modelId="{D9E869F9-E2F1-4CC0-8AEA-B0C469FB833D}" type="pres">
      <dgm:prSet presAssocID="{36132FD0-D235-4C9A-A553-29CE9A8E3794}" presName="rect2"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52D6B1D5-51E1-42CE-A404-90F51956D29E}" type="pres">
      <dgm:prSet presAssocID="{AB5D8EE3-934E-4CCC-9692-FEADF24BABC6}" presName="sibTrans" presStyleCnt="0"/>
      <dgm:spPr/>
      <dgm:t>
        <a:bodyPr/>
        <a:lstStyle/>
        <a:p>
          <a:endParaRPr lang="en-US"/>
        </a:p>
      </dgm:t>
    </dgm:pt>
    <dgm:pt modelId="{3C8C838B-27E5-4A23-8D13-3D9547328BFF}" type="pres">
      <dgm:prSet presAssocID="{CEB25F7F-B303-4AD7-BCC7-29954049D52E}" presName="composite" presStyleCnt="0"/>
      <dgm:spPr/>
      <dgm:t>
        <a:bodyPr/>
        <a:lstStyle/>
        <a:p>
          <a:endParaRPr lang="en-US"/>
        </a:p>
      </dgm:t>
    </dgm:pt>
    <dgm:pt modelId="{02A711C7-4DEA-4715-BC0F-7CD7189D8FB6}" type="pres">
      <dgm:prSet presAssocID="{CEB25F7F-B303-4AD7-BCC7-29954049D52E}" presName="rect1" presStyleLbl="trAlignAcc1" presStyleIdx="4" presStyleCnt="5">
        <dgm:presLayoutVars>
          <dgm:bulletEnabled val="1"/>
        </dgm:presLayoutVars>
      </dgm:prSet>
      <dgm:spPr/>
      <dgm:t>
        <a:bodyPr/>
        <a:lstStyle/>
        <a:p>
          <a:endParaRPr lang="en-US"/>
        </a:p>
      </dgm:t>
    </dgm:pt>
    <dgm:pt modelId="{E5C5D26A-9052-45F7-A870-97BD9CA6D7C5}" type="pres">
      <dgm:prSet presAssocID="{CEB25F7F-B303-4AD7-BCC7-29954049D52E}" presName="rect2"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49000" r="-49000"/>
          </a:stretch>
        </a:blipFill>
      </dgm:spPr>
      <dgm:t>
        <a:bodyPr/>
        <a:lstStyle/>
        <a:p>
          <a:endParaRPr lang="en-US"/>
        </a:p>
      </dgm:t>
    </dgm:pt>
  </dgm:ptLst>
  <dgm:cxnLst>
    <dgm:cxn modelId="{F279488A-B41C-48F2-81CB-5F6D10FAD267}" type="presOf" srcId="{36132FD0-D235-4C9A-A553-29CE9A8E3794}" destId="{FE70350F-BED7-47AC-BBD5-46E21C54461A}" srcOrd="0" destOrd="0" presId="urn:microsoft.com/office/officeart/2008/layout/PictureStrips"/>
    <dgm:cxn modelId="{49AE5870-E540-4F24-9A2E-DECD585BE650}" srcId="{AD310C36-1F58-4A8E-869B-F99276FD5102}" destId="{CEB25F7F-B303-4AD7-BCC7-29954049D52E}" srcOrd="4" destOrd="0" parTransId="{0EC112FF-020F-4F4A-9D10-1F508B0BD4D6}" sibTransId="{FB374973-146F-4459-A49C-5522FC350C26}"/>
    <dgm:cxn modelId="{78B8278C-F8A7-49F5-A162-323B2139CCB0}" type="presOf" srcId="{AD310C36-1F58-4A8E-869B-F99276FD5102}" destId="{FEAA3B31-A16B-4D7D-923B-4B92BB7DE06A}" srcOrd="0" destOrd="0" presId="urn:microsoft.com/office/officeart/2008/layout/PictureStrips"/>
    <dgm:cxn modelId="{4514853E-C540-4B73-B0B0-3DE98A9206A8}" srcId="{AD310C36-1F58-4A8E-869B-F99276FD5102}" destId="{0D708D28-79F2-456A-BB30-DFE7979E0ABE}" srcOrd="2" destOrd="0" parTransId="{7FFF9243-B370-43B2-94E6-83982C35AF0B}" sibTransId="{D1EFF000-9B5E-43F3-977B-AC85144B531E}"/>
    <dgm:cxn modelId="{E872AA52-7963-40C2-AA6E-AC9F4CEA1DBF}" type="presOf" srcId="{0D708D28-79F2-456A-BB30-DFE7979E0ABE}" destId="{F8881215-AF29-4D77-9C20-C9B17CCAC35D}" srcOrd="0" destOrd="0" presId="urn:microsoft.com/office/officeart/2008/layout/PictureStrips"/>
    <dgm:cxn modelId="{693BDBF4-6F36-46E0-AD1F-F97B32E88258}" type="presOf" srcId="{AEB06594-6A15-47F5-9019-EBB9CFBE026F}" destId="{6B790D8A-2D52-483E-8A47-5D9C8A358188}" srcOrd="0" destOrd="0" presId="urn:microsoft.com/office/officeart/2008/layout/PictureStrips"/>
    <dgm:cxn modelId="{E7860B99-6929-4140-B64F-6D662E4B1965}" srcId="{AD310C36-1F58-4A8E-869B-F99276FD5102}" destId="{AEB06594-6A15-47F5-9019-EBB9CFBE026F}" srcOrd="0" destOrd="0" parTransId="{1E3F5837-0398-4337-BF51-F96D4A004FD0}" sibTransId="{65F64C56-4B3C-444D-B276-5981F33C22A1}"/>
    <dgm:cxn modelId="{9F0D4130-6DDD-4705-B7DB-8E3D9B0FC6C9}" srcId="{AD310C36-1F58-4A8E-869B-F99276FD5102}" destId="{36132FD0-D235-4C9A-A553-29CE9A8E3794}" srcOrd="3" destOrd="0" parTransId="{EDF5404F-00E5-4C5F-83F2-2A8E6091208A}" sibTransId="{AB5D8EE3-934E-4CCC-9692-FEADF24BABC6}"/>
    <dgm:cxn modelId="{6BF88FE1-070B-46F0-A7B1-F5CB78CDBBD5}" type="presOf" srcId="{11015C9F-33CE-4CC9-9354-B60F71D9B2E2}" destId="{E338BFAB-A2C4-4121-87FE-CF2FDAB88ED9}" srcOrd="0" destOrd="0" presId="urn:microsoft.com/office/officeart/2008/layout/PictureStrips"/>
    <dgm:cxn modelId="{04EEC517-DDED-419D-9A40-6DE4A49E3088}" type="presOf" srcId="{CEB25F7F-B303-4AD7-BCC7-29954049D52E}" destId="{02A711C7-4DEA-4715-BC0F-7CD7189D8FB6}" srcOrd="0" destOrd="0" presId="urn:microsoft.com/office/officeart/2008/layout/PictureStrips"/>
    <dgm:cxn modelId="{8A459689-3EE8-464D-9161-9D1FB69AC6A1}" srcId="{AD310C36-1F58-4A8E-869B-F99276FD5102}" destId="{11015C9F-33CE-4CC9-9354-B60F71D9B2E2}" srcOrd="1" destOrd="0" parTransId="{CE98BE29-44CE-4368-8739-5B077D435C0E}" sibTransId="{D7F834B5-8F90-4C75-A7F7-7F20CBDD8FA6}"/>
    <dgm:cxn modelId="{C3909B9B-95F3-4D92-BBD7-45597A3A8524}" type="presParOf" srcId="{FEAA3B31-A16B-4D7D-923B-4B92BB7DE06A}" destId="{4E26E14F-7D15-47A5-9CD0-B30228D23B6F}" srcOrd="0" destOrd="0" presId="urn:microsoft.com/office/officeart/2008/layout/PictureStrips"/>
    <dgm:cxn modelId="{7AC74C10-AFA6-4B6F-B8C0-74C423E74232}" type="presParOf" srcId="{4E26E14F-7D15-47A5-9CD0-B30228D23B6F}" destId="{6B790D8A-2D52-483E-8A47-5D9C8A358188}" srcOrd="0" destOrd="0" presId="urn:microsoft.com/office/officeart/2008/layout/PictureStrips"/>
    <dgm:cxn modelId="{65C862C5-3EE9-4FB5-A924-86EB8B21D0CA}" type="presParOf" srcId="{4E26E14F-7D15-47A5-9CD0-B30228D23B6F}" destId="{40D4D224-AFDE-4C86-9EE0-6CE3C25E7485}" srcOrd="1" destOrd="0" presId="urn:microsoft.com/office/officeart/2008/layout/PictureStrips"/>
    <dgm:cxn modelId="{26617A11-FB71-4B53-84CE-46A942938A94}" type="presParOf" srcId="{FEAA3B31-A16B-4D7D-923B-4B92BB7DE06A}" destId="{13D6A845-DB2B-4A40-BCE0-E012537CFEF6}" srcOrd="1" destOrd="0" presId="urn:microsoft.com/office/officeart/2008/layout/PictureStrips"/>
    <dgm:cxn modelId="{86BE12DC-FD32-483E-A322-666A78E543DE}" type="presParOf" srcId="{FEAA3B31-A16B-4D7D-923B-4B92BB7DE06A}" destId="{719F8E7E-9F5C-45A5-8E88-46844B74C94A}" srcOrd="2" destOrd="0" presId="urn:microsoft.com/office/officeart/2008/layout/PictureStrips"/>
    <dgm:cxn modelId="{E7C9C5D1-DB51-45A1-A7F2-9B6C93BEDD28}" type="presParOf" srcId="{719F8E7E-9F5C-45A5-8E88-46844B74C94A}" destId="{E338BFAB-A2C4-4121-87FE-CF2FDAB88ED9}" srcOrd="0" destOrd="0" presId="urn:microsoft.com/office/officeart/2008/layout/PictureStrips"/>
    <dgm:cxn modelId="{D9E5F082-3D8C-4708-A5D2-D70E8A52BFA6}" type="presParOf" srcId="{719F8E7E-9F5C-45A5-8E88-46844B74C94A}" destId="{2620188F-8465-45D7-8D12-DD4FEF0E64B6}" srcOrd="1" destOrd="0" presId="urn:microsoft.com/office/officeart/2008/layout/PictureStrips"/>
    <dgm:cxn modelId="{3194538B-EA08-4ED9-A387-66ECE8D4CA23}" type="presParOf" srcId="{FEAA3B31-A16B-4D7D-923B-4B92BB7DE06A}" destId="{1D447BF4-BF52-4800-9B92-07CFC528F9FD}" srcOrd="3" destOrd="0" presId="urn:microsoft.com/office/officeart/2008/layout/PictureStrips"/>
    <dgm:cxn modelId="{D785B6CF-0550-4CC3-9563-3E45D1679104}" type="presParOf" srcId="{FEAA3B31-A16B-4D7D-923B-4B92BB7DE06A}" destId="{6DE883C1-7CC2-4673-B698-D672320E2448}" srcOrd="4" destOrd="0" presId="urn:microsoft.com/office/officeart/2008/layout/PictureStrips"/>
    <dgm:cxn modelId="{08645C27-3DFA-4847-951D-689E3B7F6970}" type="presParOf" srcId="{6DE883C1-7CC2-4673-B698-D672320E2448}" destId="{F8881215-AF29-4D77-9C20-C9B17CCAC35D}" srcOrd="0" destOrd="0" presId="urn:microsoft.com/office/officeart/2008/layout/PictureStrips"/>
    <dgm:cxn modelId="{DA8F18BC-8FF3-4732-A048-6D2E796F99ED}" type="presParOf" srcId="{6DE883C1-7CC2-4673-B698-D672320E2448}" destId="{92AE3F4D-E0CD-4C87-BEE9-0F46F2DF6361}" srcOrd="1" destOrd="0" presId="urn:microsoft.com/office/officeart/2008/layout/PictureStrips"/>
    <dgm:cxn modelId="{D757D20C-BE88-48FE-BDAE-CE09B45C0AA4}" type="presParOf" srcId="{FEAA3B31-A16B-4D7D-923B-4B92BB7DE06A}" destId="{4AF2CDC8-86C1-482F-8392-28BA03EA895C}" srcOrd="5" destOrd="0" presId="urn:microsoft.com/office/officeart/2008/layout/PictureStrips"/>
    <dgm:cxn modelId="{21A9118D-AE8D-4CAE-851F-4C9D10420249}" type="presParOf" srcId="{FEAA3B31-A16B-4D7D-923B-4B92BB7DE06A}" destId="{AE7E8167-2ADA-44A1-AF69-4AE241EE3C16}" srcOrd="6" destOrd="0" presId="urn:microsoft.com/office/officeart/2008/layout/PictureStrips"/>
    <dgm:cxn modelId="{9F4CA247-79F0-42A6-856E-30F2760AEEBF}" type="presParOf" srcId="{AE7E8167-2ADA-44A1-AF69-4AE241EE3C16}" destId="{FE70350F-BED7-47AC-BBD5-46E21C54461A}" srcOrd="0" destOrd="0" presId="urn:microsoft.com/office/officeart/2008/layout/PictureStrips"/>
    <dgm:cxn modelId="{E8CA1AE1-5A4C-4BB0-A2EC-8C050BC66CE4}" type="presParOf" srcId="{AE7E8167-2ADA-44A1-AF69-4AE241EE3C16}" destId="{D9E869F9-E2F1-4CC0-8AEA-B0C469FB833D}" srcOrd="1" destOrd="0" presId="urn:microsoft.com/office/officeart/2008/layout/PictureStrips"/>
    <dgm:cxn modelId="{620379DA-7E80-4A66-BB19-E2C096DD9FDB}" type="presParOf" srcId="{FEAA3B31-A16B-4D7D-923B-4B92BB7DE06A}" destId="{52D6B1D5-51E1-42CE-A404-90F51956D29E}" srcOrd="7" destOrd="0" presId="urn:microsoft.com/office/officeart/2008/layout/PictureStrips"/>
    <dgm:cxn modelId="{ACAC20DF-8CC5-40A3-9AA2-CB83828C82ED}" type="presParOf" srcId="{FEAA3B31-A16B-4D7D-923B-4B92BB7DE06A}" destId="{3C8C838B-27E5-4A23-8D13-3D9547328BFF}" srcOrd="8" destOrd="0" presId="urn:microsoft.com/office/officeart/2008/layout/PictureStrips"/>
    <dgm:cxn modelId="{D54E82F0-2140-431F-B703-DAECF4D95339}" type="presParOf" srcId="{3C8C838B-27E5-4A23-8D13-3D9547328BFF}" destId="{02A711C7-4DEA-4715-BC0F-7CD7189D8FB6}" srcOrd="0" destOrd="0" presId="urn:microsoft.com/office/officeart/2008/layout/PictureStrips"/>
    <dgm:cxn modelId="{856C67E5-10EC-4C22-B3A1-E2F86BD79F85}" type="presParOf" srcId="{3C8C838B-27E5-4A23-8D13-3D9547328BFF}" destId="{E5C5D26A-9052-45F7-A870-97BD9CA6D7C5}"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CA716E-A51B-4B23-A64F-2440EA2A8216}" type="doc">
      <dgm:prSet loTypeId="urn:microsoft.com/office/officeart/2005/8/layout/radial4" loCatId="relationship" qsTypeId="urn:microsoft.com/office/officeart/2005/8/quickstyle/simple4" qsCatId="simple" csTypeId="urn:microsoft.com/office/officeart/2005/8/colors/colorful4" csCatId="colorful" phldr="1"/>
      <dgm:spPr/>
      <dgm:t>
        <a:bodyPr/>
        <a:lstStyle/>
        <a:p>
          <a:endParaRPr lang="en-US"/>
        </a:p>
      </dgm:t>
    </dgm:pt>
    <dgm:pt modelId="{593ED6F1-1AC4-4202-9A00-30C184C01A64}">
      <dgm:prSet phldrT="[Text]" custT="1"/>
      <dgm:spPr>
        <a:solidFill>
          <a:srgbClr val="FF3300"/>
        </a:solidFill>
      </dgm:spPr>
      <dgm:t>
        <a:bodyPr/>
        <a:lstStyle/>
        <a:p>
          <a:r>
            <a:rPr lang="en-US" sz="1800" b="1" dirty="0" smtClean="0"/>
            <a:t>Accelerating ENERGY ACCESS</a:t>
          </a:r>
          <a:endParaRPr lang="en-US" sz="1800" b="1" dirty="0"/>
        </a:p>
      </dgm:t>
    </dgm:pt>
    <dgm:pt modelId="{8735D6D8-7E86-4246-BC23-B988A5831AFF}" type="parTrans" cxnId="{926244A6-14D2-4B3D-AEC9-4417A0025DA9}">
      <dgm:prSet/>
      <dgm:spPr/>
      <dgm:t>
        <a:bodyPr/>
        <a:lstStyle/>
        <a:p>
          <a:endParaRPr lang="en-US" sz="1400" b="1"/>
        </a:p>
      </dgm:t>
    </dgm:pt>
    <dgm:pt modelId="{B12C3EED-3E89-4EB0-88E6-49358FBA5472}" type="sibTrans" cxnId="{926244A6-14D2-4B3D-AEC9-4417A0025DA9}">
      <dgm:prSet/>
      <dgm:spPr/>
      <dgm:t>
        <a:bodyPr/>
        <a:lstStyle/>
        <a:p>
          <a:endParaRPr lang="en-US" sz="1400" b="1"/>
        </a:p>
      </dgm:t>
    </dgm:pt>
    <dgm:pt modelId="{803220A2-4475-4AB4-B990-749675094ED5}">
      <dgm:prSet phldrT="[Text]" custT="1"/>
      <dgm:spPr/>
      <dgm:t>
        <a:bodyPr/>
        <a:lstStyle/>
        <a:p>
          <a:r>
            <a:rPr lang="en-US" sz="1400" b="1" dirty="0" smtClean="0">
              <a:solidFill>
                <a:schemeClr val="tx1"/>
              </a:solidFill>
            </a:rPr>
            <a:t>Capacity Building</a:t>
          </a:r>
          <a:endParaRPr lang="en-US" sz="1400" b="1" dirty="0">
            <a:solidFill>
              <a:schemeClr val="tx1"/>
            </a:solidFill>
          </a:endParaRPr>
        </a:p>
      </dgm:t>
    </dgm:pt>
    <dgm:pt modelId="{C5B55B55-FF43-4F36-9E63-415BBA56EA25}" type="parTrans" cxnId="{A518C85C-E04B-4727-B70A-C220C0316A63}">
      <dgm:prSet/>
      <dgm:spPr/>
      <dgm:t>
        <a:bodyPr/>
        <a:lstStyle/>
        <a:p>
          <a:endParaRPr lang="en-US" sz="1400" b="1"/>
        </a:p>
      </dgm:t>
    </dgm:pt>
    <dgm:pt modelId="{46A26540-5DC9-4084-AC85-5EB438B7AD81}" type="sibTrans" cxnId="{A518C85C-E04B-4727-B70A-C220C0316A63}">
      <dgm:prSet/>
      <dgm:spPr/>
      <dgm:t>
        <a:bodyPr/>
        <a:lstStyle/>
        <a:p>
          <a:endParaRPr lang="en-US" sz="1400" b="1"/>
        </a:p>
      </dgm:t>
    </dgm:pt>
    <dgm:pt modelId="{0A9A6BFB-E097-42C1-82CC-A5FBE131D1B5}">
      <dgm:prSet phldrT="[Text]" custT="1"/>
      <dgm:spPr/>
      <dgm:t>
        <a:bodyPr/>
        <a:lstStyle/>
        <a:p>
          <a:r>
            <a:rPr lang="en-US" sz="1400" b="1" dirty="0" smtClean="0">
              <a:solidFill>
                <a:schemeClr val="tx1"/>
              </a:solidFill>
            </a:rPr>
            <a:t>Financing and micro-financing</a:t>
          </a:r>
          <a:endParaRPr lang="en-US" sz="1400" b="1" dirty="0">
            <a:solidFill>
              <a:schemeClr val="tx1"/>
            </a:solidFill>
          </a:endParaRPr>
        </a:p>
      </dgm:t>
    </dgm:pt>
    <dgm:pt modelId="{EECBB4F1-49E5-4007-9C60-CDEF3488D59B}" type="parTrans" cxnId="{CD86025F-6B6C-4D2E-8854-4A375A32DFE2}">
      <dgm:prSet/>
      <dgm:spPr/>
      <dgm:t>
        <a:bodyPr/>
        <a:lstStyle/>
        <a:p>
          <a:endParaRPr lang="en-US" sz="1400" b="1"/>
        </a:p>
      </dgm:t>
    </dgm:pt>
    <dgm:pt modelId="{99DB61DB-4A25-424A-9A6B-FA3D9A1E5E17}" type="sibTrans" cxnId="{CD86025F-6B6C-4D2E-8854-4A375A32DFE2}">
      <dgm:prSet/>
      <dgm:spPr/>
      <dgm:t>
        <a:bodyPr/>
        <a:lstStyle/>
        <a:p>
          <a:endParaRPr lang="en-US" sz="1400" b="1"/>
        </a:p>
      </dgm:t>
    </dgm:pt>
    <dgm:pt modelId="{23A37F81-8BFE-4288-BA4B-FEC5E8A94AB1}">
      <dgm:prSet phldrT="[Text]" custT="1"/>
      <dgm:spPr/>
      <dgm:t>
        <a:bodyPr/>
        <a:lstStyle/>
        <a:p>
          <a:r>
            <a:rPr lang="en-US" sz="1400" b="1" dirty="0" smtClean="0">
              <a:solidFill>
                <a:schemeClr val="tx1"/>
              </a:solidFill>
            </a:rPr>
            <a:t>Community mobilization funds</a:t>
          </a:r>
        </a:p>
      </dgm:t>
    </dgm:pt>
    <dgm:pt modelId="{D9F167F1-C441-4A56-9B78-FA54441A4B3A}" type="parTrans" cxnId="{5FBD41C2-8325-42B7-B8D3-1DC37561F125}">
      <dgm:prSet/>
      <dgm:spPr/>
      <dgm:t>
        <a:bodyPr/>
        <a:lstStyle/>
        <a:p>
          <a:endParaRPr lang="en-US" sz="1400" b="1"/>
        </a:p>
      </dgm:t>
    </dgm:pt>
    <dgm:pt modelId="{432AEC02-5FCC-40A7-AF17-6CC878730D6C}" type="sibTrans" cxnId="{5FBD41C2-8325-42B7-B8D3-1DC37561F125}">
      <dgm:prSet/>
      <dgm:spPr/>
      <dgm:t>
        <a:bodyPr/>
        <a:lstStyle/>
        <a:p>
          <a:endParaRPr lang="en-US" sz="1400" b="1"/>
        </a:p>
      </dgm:t>
    </dgm:pt>
    <dgm:pt modelId="{9E82F8FA-E2F5-4FD2-B0DC-83A343856060}">
      <dgm:prSet phldrT="[Text]" custT="1"/>
      <dgm:spPr/>
      <dgm:t>
        <a:bodyPr/>
        <a:lstStyle/>
        <a:p>
          <a:r>
            <a:rPr lang="en-US" sz="1400" b="1" dirty="0" smtClean="0">
              <a:solidFill>
                <a:schemeClr val="tx1"/>
              </a:solidFill>
            </a:rPr>
            <a:t>Community Involvement</a:t>
          </a:r>
          <a:endParaRPr lang="en-US" sz="1400" b="1" dirty="0">
            <a:solidFill>
              <a:schemeClr val="tx1"/>
            </a:solidFill>
          </a:endParaRPr>
        </a:p>
      </dgm:t>
    </dgm:pt>
    <dgm:pt modelId="{7239D9CE-FC4C-47E4-AC2A-5EA3F01BAFD3}" type="parTrans" cxnId="{F5069893-7CBB-42C5-BEC8-EB7D8F7D1F63}">
      <dgm:prSet/>
      <dgm:spPr/>
      <dgm:t>
        <a:bodyPr/>
        <a:lstStyle/>
        <a:p>
          <a:endParaRPr lang="en-US" sz="1400" b="1"/>
        </a:p>
      </dgm:t>
    </dgm:pt>
    <dgm:pt modelId="{B5C01FCA-593B-4513-A32F-A4FFB3A04072}" type="sibTrans" cxnId="{F5069893-7CBB-42C5-BEC8-EB7D8F7D1F63}">
      <dgm:prSet/>
      <dgm:spPr/>
      <dgm:t>
        <a:bodyPr/>
        <a:lstStyle/>
        <a:p>
          <a:endParaRPr lang="en-US" sz="1400" b="1"/>
        </a:p>
      </dgm:t>
    </dgm:pt>
    <dgm:pt modelId="{3D87E5E1-B8BA-4515-9477-511A4E8B960E}">
      <dgm:prSet phldrT="[Text]" custT="1"/>
      <dgm:spPr/>
      <dgm:t>
        <a:bodyPr/>
        <a:lstStyle/>
        <a:p>
          <a:r>
            <a:rPr lang="en-US" sz="1400" b="1" dirty="0" smtClean="0">
              <a:solidFill>
                <a:schemeClr val="tx1"/>
              </a:solidFill>
            </a:rPr>
            <a:t>Public Private Partnerships</a:t>
          </a:r>
        </a:p>
      </dgm:t>
    </dgm:pt>
    <dgm:pt modelId="{B77C05F0-08CD-4F45-9C2F-FAC7CAA17E7B}" type="parTrans" cxnId="{FD36F2D0-978C-488C-9A38-BF6BCB3E04B9}">
      <dgm:prSet/>
      <dgm:spPr/>
      <dgm:t>
        <a:bodyPr/>
        <a:lstStyle/>
        <a:p>
          <a:endParaRPr lang="en-US" sz="1400" b="1"/>
        </a:p>
      </dgm:t>
    </dgm:pt>
    <dgm:pt modelId="{00AE10D2-F7D6-4CE0-9220-96E388775793}" type="sibTrans" cxnId="{FD36F2D0-978C-488C-9A38-BF6BCB3E04B9}">
      <dgm:prSet/>
      <dgm:spPr/>
      <dgm:t>
        <a:bodyPr/>
        <a:lstStyle/>
        <a:p>
          <a:endParaRPr lang="en-US" sz="1400" b="1"/>
        </a:p>
      </dgm:t>
    </dgm:pt>
    <dgm:pt modelId="{568F7317-367E-4F83-9A70-0EDD4E1C5A13}">
      <dgm:prSet phldrT="[Text]" custT="1"/>
      <dgm:spPr/>
      <dgm:t>
        <a:bodyPr/>
        <a:lstStyle/>
        <a:p>
          <a:r>
            <a:rPr lang="en-US" sz="1400" b="1" dirty="0" smtClean="0">
              <a:solidFill>
                <a:schemeClr val="tx1"/>
              </a:solidFill>
            </a:rPr>
            <a:t>Regulatory authority harmonization</a:t>
          </a:r>
        </a:p>
      </dgm:t>
    </dgm:pt>
    <dgm:pt modelId="{A4C104FC-04EC-4BDB-97B5-B1A9D5AF3C09}" type="parTrans" cxnId="{93856D07-B95D-493A-A2C4-08A3C3B1813C}">
      <dgm:prSet/>
      <dgm:spPr/>
      <dgm:t>
        <a:bodyPr/>
        <a:lstStyle/>
        <a:p>
          <a:endParaRPr lang="en-US" sz="1400" b="1"/>
        </a:p>
      </dgm:t>
    </dgm:pt>
    <dgm:pt modelId="{FA0ECE1A-1A7A-480D-873C-995E105ACEB8}" type="sibTrans" cxnId="{93856D07-B95D-493A-A2C4-08A3C3B1813C}">
      <dgm:prSet/>
      <dgm:spPr/>
      <dgm:t>
        <a:bodyPr/>
        <a:lstStyle/>
        <a:p>
          <a:endParaRPr lang="en-US" sz="1400" b="1"/>
        </a:p>
      </dgm:t>
    </dgm:pt>
    <dgm:pt modelId="{CE06A59C-17A6-49C5-8BDD-1D355C3C7172}">
      <dgm:prSet phldrT="[Text]" custT="1"/>
      <dgm:spPr>
        <a:solidFill>
          <a:srgbClr val="FFC000"/>
        </a:solidFill>
      </dgm:spPr>
      <dgm:t>
        <a:bodyPr/>
        <a:lstStyle/>
        <a:p>
          <a:r>
            <a:rPr lang="en-US" sz="1400" b="1" dirty="0" smtClean="0">
              <a:solidFill>
                <a:schemeClr val="tx1"/>
              </a:solidFill>
            </a:rPr>
            <a:t>Creation of technology standards</a:t>
          </a:r>
        </a:p>
      </dgm:t>
    </dgm:pt>
    <dgm:pt modelId="{035E76A5-B7DF-42DF-AA9B-290907DBA31C}" type="parTrans" cxnId="{FA14CFCD-6FA9-460F-AB1D-87FE3074DCBB}">
      <dgm:prSet/>
      <dgm:spPr>
        <a:solidFill>
          <a:srgbClr val="FFC000"/>
        </a:solidFill>
      </dgm:spPr>
      <dgm:t>
        <a:bodyPr/>
        <a:lstStyle/>
        <a:p>
          <a:endParaRPr lang="en-US" sz="1400" b="1"/>
        </a:p>
      </dgm:t>
    </dgm:pt>
    <dgm:pt modelId="{5A97BECB-D45B-4470-8578-2049F4E0E262}" type="sibTrans" cxnId="{FA14CFCD-6FA9-460F-AB1D-87FE3074DCBB}">
      <dgm:prSet/>
      <dgm:spPr/>
      <dgm:t>
        <a:bodyPr/>
        <a:lstStyle/>
        <a:p>
          <a:endParaRPr lang="en-US" sz="1400" b="1"/>
        </a:p>
      </dgm:t>
    </dgm:pt>
    <dgm:pt modelId="{33DC836D-F833-4AAF-829D-7948DDC51FD5}">
      <dgm:prSet phldrT="[Text]" custT="1"/>
      <dgm:spPr>
        <a:solidFill>
          <a:schemeClr val="accent5"/>
        </a:solidFill>
      </dgm:spPr>
      <dgm:t>
        <a:bodyPr/>
        <a:lstStyle/>
        <a:p>
          <a:r>
            <a:rPr lang="en-US" sz="1400" b="1" dirty="0" smtClean="0">
              <a:solidFill>
                <a:schemeClr val="tx1"/>
              </a:solidFill>
            </a:rPr>
            <a:t>Service and Training </a:t>
          </a:r>
          <a:r>
            <a:rPr lang="en-US" sz="1400" b="1" dirty="0" err="1" smtClean="0">
              <a:solidFill>
                <a:schemeClr val="tx1"/>
              </a:solidFill>
            </a:rPr>
            <a:t>Centres</a:t>
          </a:r>
          <a:endParaRPr lang="en-US" sz="1400" b="1" dirty="0" smtClean="0">
            <a:solidFill>
              <a:schemeClr val="tx1"/>
            </a:solidFill>
          </a:endParaRPr>
        </a:p>
      </dgm:t>
    </dgm:pt>
    <dgm:pt modelId="{61AD20CA-FB35-4BA7-8B76-9A024316A644}" type="parTrans" cxnId="{4B99E572-6AE3-4944-9062-412F0F61B08B}">
      <dgm:prSet/>
      <dgm:spPr>
        <a:solidFill>
          <a:schemeClr val="accent5"/>
        </a:solidFill>
      </dgm:spPr>
      <dgm:t>
        <a:bodyPr/>
        <a:lstStyle/>
        <a:p>
          <a:endParaRPr lang="en-US" sz="1400" b="1"/>
        </a:p>
      </dgm:t>
    </dgm:pt>
    <dgm:pt modelId="{94FE88D2-5A20-4293-B586-95CA1E4B2739}" type="sibTrans" cxnId="{4B99E572-6AE3-4944-9062-412F0F61B08B}">
      <dgm:prSet/>
      <dgm:spPr/>
      <dgm:t>
        <a:bodyPr/>
        <a:lstStyle/>
        <a:p>
          <a:endParaRPr lang="en-US" sz="1400" b="1"/>
        </a:p>
      </dgm:t>
    </dgm:pt>
    <dgm:pt modelId="{8291FADD-311E-4D4D-BE24-F782C411D08A}" type="pres">
      <dgm:prSet presAssocID="{E2CA716E-A51B-4B23-A64F-2440EA2A8216}" presName="cycle" presStyleCnt="0">
        <dgm:presLayoutVars>
          <dgm:chMax val="1"/>
          <dgm:dir/>
          <dgm:animLvl val="ctr"/>
          <dgm:resizeHandles val="exact"/>
        </dgm:presLayoutVars>
      </dgm:prSet>
      <dgm:spPr/>
      <dgm:t>
        <a:bodyPr/>
        <a:lstStyle/>
        <a:p>
          <a:endParaRPr lang="en-US"/>
        </a:p>
      </dgm:t>
    </dgm:pt>
    <dgm:pt modelId="{1B03CBFF-F437-4B4E-9692-A0C8C0CBBD5C}" type="pres">
      <dgm:prSet presAssocID="{593ED6F1-1AC4-4202-9A00-30C184C01A64}" presName="centerShape" presStyleLbl="node0" presStyleIdx="0" presStyleCnt="1"/>
      <dgm:spPr/>
      <dgm:t>
        <a:bodyPr/>
        <a:lstStyle/>
        <a:p>
          <a:endParaRPr lang="en-US"/>
        </a:p>
      </dgm:t>
    </dgm:pt>
    <dgm:pt modelId="{797CD6B7-E1DD-4F33-BAB8-E8764513C110}" type="pres">
      <dgm:prSet presAssocID="{C5B55B55-FF43-4F36-9E63-415BBA56EA25}" presName="parTrans" presStyleLbl="bgSibTrans2D1" presStyleIdx="0" presStyleCnt="8"/>
      <dgm:spPr/>
      <dgm:t>
        <a:bodyPr/>
        <a:lstStyle/>
        <a:p>
          <a:endParaRPr lang="en-US"/>
        </a:p>
      </dgm:t>
    </dgm:pt>
    <dgm:pt modelId="{12E2BDC8-FCFC-4522-9228-0008426A6B3D}" type="pres">
      <dgm:prSet presAssocID="{803220A2-4475-4AB4-B990-749675094ED5}" presName="node" presStyleLbl="node1" presStyleIdx="0" presStyleCnt="8">
        <dgm:presLayoutVars>
          <dgm:bulletEnabled val="1"/>
        </dgm:presLayoutVars>
      </dgm:prSet>
      <dgm:spPr/>
      <dgm:t>
        <a:bodyPr/>
        <a:lstStyle/>
        <a:p>
          <a:endParaRPr lang="en-US"/>
        </a:p>
      </dgm:t>
    </dgm:pt>
    <dgm:pt modelId="{D707B66F-DDE9-4312-B964-872AEE5A37A7}" type="pres">
      <dgm:prSet presAssocID="{EECBB4F1-49E5-4007-9C60-CDEF3488D59B}" presName="parTrans" presStyleLbl="bgSibTrans2D1" presStyleIdx="1" presStyleCnt="8"/>
      <dgm:spPr/>
      <dgm:t>
        <a:bodyPr/>
        <a:lstStyle/>
        <a:p>
          <a:endParaRPr lang="en-US"/>
        </a:p>
      </dgm:t>
    </dgm:pt>
    <dgm:pt modelId="{A6BAF4A5-CE3F-4FAB-8047-E0DB5A51674C}" type="pres">
      <dgm:prSet presAssocID="{0A9A6BFB-E097-42C1-82CC-A5FBE131D1B5}" presName="node" presStyleLbl="node1" presStyleIdx="1" presStyleCnt="8">
        <dgm:presLayoutVars>
          <dgm:bulletEnabled val="1"/>
        </dgm:presLayoutVars>
      </dgm:prSet>
      <dgm:spPr/>
      <dgm:t>
        <a:bodyPr/>
        <a:lstStyle/>
        <a:p>
          <a:endParaRPr lang="en-US"/>
        </a:p>
      </dgm:t>
    </dgm:pt>
    <dgm:pt modelId="{F69562E0-83D0-4E3A-8A28-60906F9593AA}" type="pres">
      <dgm:prSet presAssocID="{D9F167F1-C441-4A56-9B78-FA54441A4B3A}" presName="parTrans" presStyleLbl="bgSibTrans2D1" presStyleIdx="2" presStyleCnt="8"/>
      <dgm:spPr/>
      <dgm:t>
        <a:bodyPr/>
        <a:lstStyle/>
        <a:p>
          <a:endParaRPr lang="en-US"/>
        </a:p>
      </dgm:t>
    </dgm:pt>
    <dgm:pt modelId="{0D9FD825-3D90-468D-B5E3-1E5F8C351778}" type="pres">
      <dgm:prSet presAssocID="{23A37F81-8BFE-4288-BA4B-FEC5E8A94AB1}" presName="node" presStyleLbl="node1" presStyleIdx="2" presStyleCnt="8">
        <dgm:presLayoutVars>
          <dgm:bulletEnabled val="1"/>
        </dgm:presLayoutVars>
      </dgm:prSet>
      <dgm:spPr/>
      <dgm:t>
        <a:bodyPr/>
        <a:lstStyle/>
        <a:p>
          <a:endParaRPr lang="en-US"/>
        </a:p>
      </dgm:t>
    </dgm:pt>
    <dgm:pt modelId="{8FE4A865-8FEA-4C21-A356-275F1F300672}" type="pres">
      <dgm:prSet presAssocID="{7239D9CE-FC4C-47E4-AC2A-5EA3F01BAFD3}" presName="parTrans" presStyleLbl="bgSibTrans2D1" presStyleIdx="3" presStyleCnt="8"/>
      <dgm:spPr/>
      <dgm:t>
        <a:bodyPr/>
        <a:lstStyle/>
        <a:p>
          <a:endParaRPr lang="en-US"/>
        </a:p>
      </dgm:t>
    </dgm:pt>
    <dgm:pt modelId="{2628DF88-A14D-4423-B6FE-3A6DAC7DC8EF}" type="pres">
      <dgm:prSet presAssocID="{9E82F8FA-E2F5-4FD2-B0DC-83A343856060}" presName="node" presStyleLbl="node1" presStyleIdx="3" presStyleCnt="8">
        <dgm:presLayoutVars>
          <dgm:bulletEnabled val="1"/>
        </dgm:presLayoutVars>
      </dgm:prSet>
      <dgm:spPr/>
      <dgm:t>
        <a:bodyPr/>
        <a:lstStyle/>
        <a:p>
          <a:endParaRPr lang="en-US"/>
        </a:p>
      </dgm:t>
    </dgm:pt>
    <dgm:pt modelId="{129F6533-38FB-4736-A464-D4EC9285E8C3}" type="pres">
      <dgm:prSet presAssocID="{B77C05F0-08CD-4F45-9C2F-FAC7CAA17E7B}" presName="parTrans" presStyleLbl="bgSibTrans2D1" presStyleIdx="4" presStyleCnt="8"/>
      <dgm:spPr/>
      <dgm:t>
        <a:bodyPr/>
        <a:lstStyle/>
        <a:p>
          <a:endParaRPr lang="en-US"/>
        </a:p>
      </dgm:t>
    </dgm:pt>
    <dgm:pt modelId="{FB41554E-129D-4729-B857-2E0C0C43D3DC}" type="pres">
      <dgm:prSet presAssocID="{3D87E5E1-B8BA-4515-9477-511A4E8B960E}" presName="node" presStyleLbl="node1" presStyleIdx="4" presStyleCnt="8">
        <dgm:presLayoutVars>
          <dgm:bulletEnabled val="1"/>
        </dgm:presLayoutVars>
      </dgm:prSet>
      <dgm:spPr/>
      <dgm:t>
        <a:bodyPr/>
        <a:lstStyle/>
        <a:p>
          <a:endParaRPr lang="en-US"/>
        </a:p>
      </dgm:t>
    </dgm:pt>
    <dgm:pt modelId="{139423A3-C37D-4905-93D8-91F9B4F780BF}" type="pres">
      <dgm:prSet presAssocID="{A4C104FC-04EC-4BDB-97B5-B1A9D5AF3C09}" presName="parTrans" presStyleLbl="bgSibTrans2D1" presStyleIdx="5" presStyleCnt="8"/>
      <dgm:spPr/>
      <dgm:t>
        <a:bodyPr/>
        <a:lstStyle/>
        <a:p>
          <a:endParaRPr lang="en-US"/>
        </a:p>
      </dgm:t>
    </dgm:pt>
    <dgm:pt modelId="{21F526D9-0715-47A1-9A97-149CEDB7ECB0}" type="pres">
      <dgm:prSet presAssocID="{568F7317-367E-4F83-9A70-0EDD4E1C5A13}" presName="node" presStyleLbl="node1" presStyleIdx="5" presStyleCnt="8">
        <dgm:presLayoutVars>
          <dgm:bulletEnabled val="1"/>
        </dgm:presLayoutVars>
      </dgm:prSet>
      <dgm:spPr/>
      <dgm:t>
        <a:bodyPr/>
        <a:lstStyle/>
        <a:p>
          <a:endParaRPr lang="en-US"/>
        </a:p>
      </dgm:t>
    </dgm:pt>
    <dgm:pt modelId="{1CA74EDB-A797-4B99-A9E7-29156DFB4673}" type="pres">
      <dgm:prSet presAssocID="{035E76A5-B7DF-42DF-AA9B-290907DBA31C}" presName="parTrans" presStyleLbl="bgSibTrans2D1" presStyleIdx="6" presStyleCnt="8"/>
      <dgm:spPr/>
      <dgm:t>
        <a:bodyPr/>
        <a:lstStyle/>
        <a:p>
          <a:endParaRPr lang="en-US"/>
        </a:p>
      </dgm:t>
    </dgm:pt>
    <dgm:pt modelId="{4A536A3E-6C09-48B6-81ED-88A6243C275A}" type="pres">
      <dgm:prSet presAssocID="{CE06A59C-17A6-49C5-8BDD-1D355C3C7172}" presName="node" presStyleLbl="node1" presStyleIdx="6" presStyleCnt="8">
        <dgm:presLayoutVars>
          <dgm:bulletEnabled val="1"/>
        </dgm:presLayoutVars>
      </dgm:prSet>
      <dgm:spPr/>
      <dgm:t>
        <a:bodyPr/>
        <a:lstStyle/>
        <a:p>
          <a:endParaRPr lang="en-US"/>
        </a:p>
      </dgm:t>
    </dgm:pt>
    <dgm:pt modelId="{316A2CE9-CD5B-4444-950A-7E0C7345B4D5}" type="pres">
      <dgm:prSet presAssocID="{61AD20CA-FB35-4BA7-8B76-9A024316A644}" presName="parTrans" presStyleLbl="bgSibTrans2D1" presStyleIdx="7" presStyleCnt="8"/>
      <dgm:spPr/>
      <dgm:t>
        <a:bodyPr/>
        <a:lstStyle/>
        <a:p>
          <a:endParaRPr lang="en-US"/>
        </a:p>
      </dgm:t>
    </dgm:pt>
    <dgm:pt modelId="{E476313F-C87D-415D-9518-0C5DC9B8215F}" type="pres">
      <dgm:prSet presAssocID="{33DC836D-F833-4AAF-829D-7948DDC51FD5}" presName="node" presStyleLbl="node1" presStyleIdx="7" presStyleCnt="8">
        <dgm:presLayoutVars>
          <dgm:bulletEnabled val="1"/>
        </dgm:presLayoutVars>
      </dgm:prSet>
      <dgm:spPr/>
      <dgm:t>
        <a:bodyPr/>
        <a:lstStyle/>
        <a:p>
          <a:endParaRPr lang="en-US"/>
        </a:p>
      </dgm:t>
    </dgm:pt>
  </dgm:ptLst>
  <dgm:cxnLst>
    <dgm:cxn modelId="{93856D07-B95D-493A-A2C4-08A3C3B1813C}" srcId="{593ED6F1-1AC4-4202-9A00-30C184C01A64}" destId="{568F7317-367E-4F83-9A70-0EDD4E1C5A13}" srcOrd="5" destOrd="0" parTransId="{A4C104FC-04EC-4BDB-97B5-B1A9D5AF3C09}" sibTransId="{FA0ECE1A-1A7A-480D-873C-995E105ACEB8}"/>
    <dgm:cxn modelId="{29F19912-B220-4F43-9A81-CEE29129B279}" type="presOf" srcId="{D9F167F1-C441-4A56-9B78-FA54441A4B3A}" destId="{F69562E0-83D0-4E3A-8A28-60906F9593AA}" srcOrd="0" destOrd="0" presId="urn:microsoft.com/office/officeart/2005/8/layout/radial4"/>
    <dgm:cxn modelId="{312F2014-16E0-4DA7-837B-D0EA373ED124}" type="presOf" srcId="{568F7317-367E-4F83-9A70-0EDD4E1C5A13}" destId="{21F526D9-0715-47A1-9A97-149CEDB7ECB0}" srcOrd="0" destOrd="0" presId="urn:microsoft.com/office/officeart/2005/8/layout/radial4"/>
    <dgm:cxn modelId="{D065F7F3-7552-4768-AD40-EFB3BEFEA74E}" type="presOf" srcId="{33DC836D-F833-4AAF-829D-7948DDC51FD5}" destId="{E476313F-C87D-415D-9518-0C5DC9B8215F}" srcOrd="0" destOrd="0" presId="urn:microsoft.com/office/officeart/2005/8/layout/radial4"/>
    <dgm:cxn modelId="{57134823-7AD8-4188-A447-364F72488AE7}" type="presOf" srcId="{C5B55B55-FF43-4F36-9E63-415BBA56EA25}" destId="{797CD6B7-E1DD-4F33-BAB8-E8764513C110}" srcOrd="0" destOrd="0" presId="urn:microsoft.com/office/officeart/2005/8/layout/radial4"/>
    <dgm:cxn modelId="{F19E780A-34C8-4F12-8B76-F98273D40387}" type="presOf" srcId="{3D87E5E1-B8BA-4515-9477-511A4E8B960E}" destId="{FB41554E-129D-4729-B857-2E0C0C43D3DC}" srcOrd="0" destOrd="0" presId="urn:microsoft.com/office/officeart/2005/8/layout/radial4"/>
    <dgm:cxn modelId="{321E5983-0247-4B08-B818-032A6B6E8D7E}" type="presOf" srcId="{23A37F81-8BFE-4288-BA4B-FEC5E8A94AB1}" destId="{0D9FD825-3D90-468D-B5E3-1E5F8C351778}" srcOrd="0" destOrd="0" presId="urn:microsoft.com/office/officeart/2005/8/layout/radial4"/>
    <dgm:cxn modelId="{531D95D3-F468-4693-8101-47A4820878E8}" type="presOf" srcId="{593ED6F1-1AC4-4202-9A00-30C184C01A64}" destId="{1B03CBFF-F437-4B4E-9692-A0C8C0CBBD5C}" srcOrd="0" destOrd="0" presId="urn:microsoft.com/office/officeart/2005/8/layout/radial4"/>
    <dgm:cxn modelId="{2F91D8A7-FC44-4F57-ABEC-3EF146912E12}" type="presOf" srcId="{803220A2-4475-4AB4-B990-749675094ED5}" destId="{12E2BDC8-FCFC-4522-9228-0008426A6B3D}" srcOrd="0" destOrd="0" presId="urn:microsoft.com/office/officeart/2005/8/layout/radial4"/>
    <dgm:cxn modelId="{4B99E572-6AE3-4944-9062-412F0F61B08B}" srcId="{593ED6F1-1AC4-4202-9A00-30C184C01A64}" destId="{33DC836D-F833-4AAF-829D-7948DDC51FD5}" srcOrd="7" destOrd="0" parTransId="{61AD20CA-FB35-4BA7-8B76-9A024316A644}" sibTransId="{94FE88D2-5A20-4293-B586-95CA1E4B2739}"/>
    <dgm:cxn modelId="{8F515A4A-6384-4C96-909C-FA2C12FD2A2F}" type="presOf" srcId="{E2CA716E-A51B-4B23-A64F-2440EA2A8216}" destId="{8291FADD-311E-4D4D-BE24-F782C411D08A}" srcOrd="0" destOrd="0" presId="urn:microsoft.com/office/officeart/2005/8/layout/radial4"/>
    <dgm:cxn modelId="{926244A6-14D2-4B3D-AEC9-4417A0025DA9}" srcId="{E2CA716E-A51B-4B23-A64F-2440EA2A8216}" destId="{593ED6F1-1AC4-4202-9A00-30C184C01A64}" srcOrd="0" destOrd="0" parTransId="{8735D6D8-7E86-4246-BC23-B988A5831AFF}" sibTransId="{B12C3EED-3E89-4EB0-88E6-49358FBA5472}"/>
    <dgm:cxn modelId="{F5069893-7CBB-42C5-BEC8-EB7D8F7D1F63}" srcId="{593ED6F1-1AC4-4202-9A00-30C184C01A64}" destId="{9E82F8FA-E2F5-4FD2-B0DC-83A343856060}" srcOrd="3" destOrd="0" parTransId="{7239D9CE-FC4C-47E4-AC2A-5EA3F01BAFD3}" sibTransId="{B5C01FCA-593B-4513-A32F-A4FFB3A04072}"/>
    <dgm:cxn modelId="{9079D590-12D3-44DB-91D5-58B7D5199759}" type="presOf" srcId="{7239D9CE-FC4C-47E4-AC2A-5EA3F01BAFD3}" destId="{8FE4A865-8FEA-4C21-A356-275F1F300672}" srcOrd="0" destOrd="0" presId="urn:microsoft.com/office/officeart/2005/8/layout/radial4"/>
    <dgm:cxn modelId="{FA14CFCD-6FA9-460F-AB1D-87FE3074DCBB}" srcId="{593ED6F1-1AC4-4202-9A00-30C184C01A64}" destId="{CE06A59C-17A6-49C5-8BDD-1D355C3C7172}" srcOrd="6" destOrd="0" parTransId="{035E76A5-B7DF-42DF-AA9B-290907DBA31C}" sibTransId="{5A97BECB-D45B-4470-8578-2049F4E0E262}"/>
    <dgm:cxn modelId="{AE4648AE-6B63-405E-82C8-2F1CC4016919}" type="presOf" srcId="{CE06A59C-17A6-49C5-8BDD-1D355C3C7172}" destId="{4A536A3E-6C09-48B6-81ED-88A6243C275A}" srcOrd="0" destOrd="0" presId="urn:microsoft.com/office/officeart/2005/8/layout/radial4"/>
    <dgm:cxn modelId="{BB64B9B1-F129-4CA0-B13F-33BCD5897649}" type="presOf" srcId="{035E76A5-B7DF-42DF-AA9B-290907DBA31C}" destId="{1CA74EDB-A797-4B99-A9E7-29156DFB4673}" srcOrd="0" destOrd="0" presId="urn:microsoft.com/office/officeart/2005/8/layout/radial4"/>
    <dgm:cxn modelId="{4D75F226-FBEF-4300-A06C-9E8E731C74A0}" type="presOf" srcId="{B77C05F0-08CD-4F45-9C2F-FAC7CAA17E7B}" destId="{129F6533-38FB-4736-A464-D4EC9285E8C3}" srcOrd="0" destOrd="0" presId="urn:microsoft.com/office/officeart/2005/8/layout/radial4"/>
    <dgm:cxn modelId="{CD86025F-6B6C-4D2E-8854-4A375A32DFE2}" srcId="{593ED6F1-1AC4-4202-9A00-30C184C01A64}" destId="{0A9A6BFB-E097-42C1-82CC-A5FBE131D1B5}" srcOrd="1" destOrd="0" parTransId="{EECBB4F1-49E5-4007-9C60-CDEF3488D59B}" sibTransId="{99DB61DB-4A25-424A-9A6B-FA3D9A1E5E17}"/>
    <dgm:cxn modelId="{A518C85C-E04B-4727-B70A-C220C0316A63}" srcId="{593ED6F1-1AC4-4202-9A00-30C184C01A64}" destId="{803220A2-4475-4AB4-B990-749675094ED5}" srcOrd="0" destOrd="0" parTransId="{C5B55B55-FF43-4F36-9E63-415BBA56EA25}" sibTransId="{46A26540-5DC9-4084-AC85-5EB438B7AD81}"/>
    <dgm:cxn modelId="{FD36F2D0-978C-488C-9A38-BF6BCB3E04B9}" srcId="{593ED6F1-1AC4-4202-9A00-30C184C01A64}" destId="{3D87E5E1-B8BA-4515-9477-511A4E8B960E}" srcOrd="4" destOrd="0" parTransId="{B77C05F0-08CD-4F45-9C2F-FAC7CAA17E7B}" sibTransId="{00AE10D2-F7D6-4CE0-9220-96E388775793}"/>
    <dgm:cxn modelId="{95A09C7B-78BF-4DDC-B8C0-E40CDA931A9B}" type="presOf" srcId="{9E82F8FA-E2F5-4FD2-B0DC-83A343856060}" destId="{2628DF88-A14D-4423-B6FE-3A6DAC7DC8EF}" srcOrd="0" destOrd="0" presId="urn:microsoft.com/office/officeart/2005/8/layout/radial4"/>
    <dgm:cxn modelId="{3181ABE9-9739-4B43-8671-405B3170A793}" type="presOf" srcId="{61AD20CA-FB35-4BA7-8B76-9A024316A644}" destId="{316A2CE9-CD5B-4444-950A-7E0C7345B4D5}" srcOrd="0" destOrd="0" presId="urn:microsoft.com/office/officeart/2005/8/layout/radial4"/>
    <dgm:cxn modelId="{E35006A6-ACB6-4E5C-9628-F056EC688772}" type="presOf" srcId="{EECBB4F1-49E5-4007-9C60-CDEF3488D59B}" destId="{D707B66F-DDE9-4312-B964-872AEE5A37A7}" srcOrd="0" destOrd="0" presId="urn:microsoft.com/office/officeart/2005/8/layout/radial4"/>
    <dgm:cxn modelId="{423D80F3-9FBA-41F1-B442-6B06CDE6E2A0}" type="presOf" srcId="{0A9A6BFB-E097-42C1-82CC-A5FBE131D1B5}" destId="{A6BAF4A5-CE3F-4FAB-8047-E0DB5A51674C}" srcOrd="0" destOrd="0" presId="urn:microsoft.com/office/officeart/2005/8/layout/radial4"/>
    <dgm:cxn modelId="{5FBD41C2-8325-42B7-B8D3-1DC37561F125}" srcId="{593ED6F1-1AC4-4202-9A00-30C184C01A64}" destId="{23A37F81-8BFE-4288-BA4B-FEC5E8A94AB1}" srcOrd="2" destOrd="0" parTransId="{D9F167F1-C441-4A56-9B78-FA54441A4B3A}" sibTransId="{432AEC02-5FCC-40A7-AF17-6CC878730D6C}"/>
    <dgm:cxn modelId="{FA310E00-B7E5-4E56-A581-7B9067C7FAEE}" type="presOf" srcId="{A4C104FC-04EC-4BDB-97B5-B1A9D5AF3C09}" destId="{139423A3-C37D-4905-93D8-91F9B4F780BF}" srcOrd="0" destOrd="0" presId="urn:microsoft.com/office/officeart/2005/8/layout/radial4"/>
    <dgm:cxn modelId="{E239C5A1-DEBF-4C11-B685-02E58D56C078}" type="presParOf" srcId="{8291FADD-311E-4D4D-BE24-F782C411D08A}" destId="{1B03CBFF-F437-4B4E-9692-A0C8C0CBBD5C}" srcOrd="0" destOrd="0" presId="urn:microsoft.com/office/officeart/2005/8/layout/radial4"/>
    <dgm:cxn modelId="{86A6CE57-B217-471A-8A6E-59A285194E51}" type="presParOf" srcId="{8291FADD-311E-4D4D-BE24-F782C411D08A}" destId="{797CD6B7-E1DD-4F33-BAB8-E8764513C110}" srcOrd="1" destOrd="0" presId="urn:microsoft.com/office/officeart/2005/8/layout/radial4"/>
    <dgm:cxn modelId="{843ABFA1-9D82-4E0D-9BFD-F9F57AC0DCA5}" type="presParOf" srcId="{8291FADD-311E-4D4D-BE24-F782C411D08A}" destId="{12E2BDC8-FCFC-4522-9228-0008426A6B3D}" srcOrd="2" destOrd="0" presId="urn:microsoft.com/office/officeart/2005/8/layout/radial4"/>
    <dgm:cxn modelId="{6880BE6E-AADE-4B19-9F47-64EDB3788050}" type="presParOf" srcId="{8291FADD-311E-4D4D-BE24-F782C411D08A}" destId="{D707B66F-DDE9-4312-B964-872AEE5A37A7}" srcOrd="3" destOrd="0" presId="urn:microsoft.com/office/officeart/2005/8/layout/radial4"/>
    <dgm:cxn modelId="{E201E9DB-021E-4B11-803B-E6049BB5F645}" type="presParOf" srcId="{8291FADD-311E-4D4D-BE24-F782C411D08A}" destId="{A6BAF4A5-CE3F-4FAB-8047-E0DB5A51674C}" srcOrd="4" destOrd="0" presId="urn:microsoft.com/office/officeart/2005/8/layout/radial4"/>
    <dgm:cxn modelId="{CFED89ED-C04D-4143-A0EE-FA96AD247080}" type="presParOf" srcId="{8291FADD-311E-4D4D-BE24-F782C411D08A}" destId="{F69562E0-83D0-4E3A-8A28-60906F9593AA}" srcOrd="5" destOrd="0" presId="urn:microsoft.com/office/officeart/2005/8/layout/radial4"/>
    <dgm:cxn modelId="{156FE014-4EF3-4B8E-B616-BAD0CF68438B}" type="presParOf" srcId="{8291FADD-311E-4D4D-BE24-F782C411D08A}" destId="{0D9FD825-3D90-468D-B5E3-1E5F8C351778}" srcOrd="6" destOrd="0" presId="urn:microsoft.com/office/officeart/2005/8/layout/radial4"/>
    <dgm:cxn modelId="{D0F74E9B-FB46-4A5A-AE88-EFA4EA2E7E1C}" type="presParOf" srcId="{8291FADD-311E-4D4D-BE24-F782C411D08A}" destId="{8FE4A865-8FEA-4C21-A356-275F1F300672}" srcOrd="7" destOrd="0" presId="urn:microsoft.com/office/officeart/2005/8/layout/radial4"/>
    <dgm:cxn modelId="{EAF1ACAA-F67E-492F-B677-1B532E83889C}" type="presParOf" srcId="{8291FADD-311E-4D4D-BE24-F782C411D08A}" destId="{2628DF88-A14D-4423-B6FE-3A6DAC7DC8EF}" srcOrd="8" destOrd="0" presId="urn:microsoft.com/office/officeart/2005/8/layout/radial4"/>
    <dgm:cxn modelId="{9AA7C254-C21B-474F-96FF-564EB5A33913}" type="presParOf" srcId="{8291FADD-311E-4D4D-BE24-F782C411D08A}" destId="{129F6533-38FB-4736-A464-D4EC9285E8C3}" srcOrd="9" destOrd="0" presId="urn:microsoft.com/office/officeart/2005/8/layout/radial4"/>
    <dgm:cxn modelId="{BDE936E3-262B-40AF-A8A1-382CB1B1A7B1}" type="presParOf" srcId="{8291FADD-311E-4D4D-BE24-F782C411D08A}" destId="{FB41554E-129D-4729-B857-2E0C0C43D3DC}" srcOrd="10" destOrd="0" presId="urn:microsoft.com/office/officeart/2005/8/layout/radial4"/>
    <dgm:cxn modelId="{486CD7D5-DD86-495C-AC64-DA10B0CAC510}" type="presParOf" srcId="{8291FADD-311E-4D4D-BE24-F782C411D08A}" destId="{139423A3-C37D-4905-93D8-91F9B4F780BF}" srcOrd="11" destOrd="0" presId="urn:microsoft.com/office/officeart/2005/8/layout/radial4"/>
    <dgm:cxn modelId="{751940C7-E034-44CB-AD04-3510C2D33D04}" type="presParOf" srcId="{8291FADD-311E-4D4D-BE24-F782C411D08A}" destId="{21F526D9-0715-47A1-9A97-149CEDB7ECB0}" srcOrd="12" destOrd="0" presId="urn:microsoft.com/office/officeart/2005/8/layout/radial4"/>
    <dgm:cxn modelId="{8E9F416B-01A0-4F6F-B34D-148774152EA2}" type="presParOf" srcId="{8291FADD-311E-4D4D-BE24-F782C411D08A}" destId="{1CA74EDB-A797-4B99-A9E7-29156DFB4673}" srcOrd="13" destOrd="0" presId="urn:microsoft.com/office/officeart/2005/8/layout/radial4"/>
    <dgm:cxn modelId="{35C48808-3B42-40BD-BE31-94AA34E4EC36}" type="presParOf" srcId="{8291FADD-311E-4D4D-BE24-F782C411D08A}" destId="{4A536A3E-6C09-48B6-81ED-88A6243C275A}" srcOrd="14" destOrd="0" presId="urn:microsoft.com/office/officeart/2005/8/layout/radial4"/>
    <dgm:cxn modelId="{D6D6674B-A7FC-4579-B580-9F351E23445F}" type="presParOf" srcId="{8291FADD-311E-4D4D-BE24-F782C411D08A}" destId="{316A2CE9-CD5B-4444-950A-7E0C7345B4D5}" srcOrd="15" destOrd="0" presId="urn:microsoft.com/office/officeart/2005/8/layout/radial4"/>
    <dgm:cxn modelId="{19D58CFD-F34A-490D-9D3B-40E56A79A89B}" type="presParOf" srcId="{8291FADD-311E-4D4D-BE24-F782C411D08A}" destId="{E476313F-C87D-415D-9518-0C5DC9B8215F}"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BD982B-F274-4BA3-8F19-028AA15117A4}" type="doc">
      <dgm:prSet loTypeId="urn:microsoft.com/office/officeart/2005/8/layout/chevron1" loCatId="process" qsTypeId="urn:microsoft.com/office/officeart/2005/8/quickstyle/simple1" qsCatId="simple" csTypeId="urn:microsoft.com/office/officeart/2005/8/colors/accent2_5" csCatId="accent2" phldr="1"/>
      <dgm:spPr/>
      <dgm:t>
        <a:bodyPr/>
        <a:lstStyle/>
        <a:p>
          <a:endParaRPr lang="en-US"/>
        </a:p>
      </dgm:t>
    </dgm:pt>
    <dgm:pt modelId="{7BF07599-40A3-43F8-B74C-B9C9D197B9C8}">
      <dgm:prSet phldrT="[Text]" custT="1"/>
      <dgm:spPr>
        <a:solidFill>
          <a:schemeClr val="accent2">
            <a:lumMod val="60000"/>
            <a:lumOff val="40000"/>
            <a:alpha val="90000"/>
          </a:schemeClr>
        </a:solidFill>
      </dgm:spPr>
      <dgm:t>
        <a:bodyPr/>
        <a:lstStyle/>
        <a:p>
          <a:r>
            <a:rPr lang="en-US" sz="1600" dirty="0" smtClean="0"/>
            <a:t>Introduction</a:t>
          </a:r>
          <a:endParaRPr lang="en-US" sz="1600" dirty="0">
            <a:latin typeface="Times New Roman" pitchFamily="18" charset="0"/>
            <a:cs typeface="Times New Roman" pitchFamily="18" charset="0"/>
          </a:endParaRPr>
        </a:p>
      </dgm:t>
    </dgm:pt>
    <dgm:pt modelId="{05A33227-C3A2-40A7-900E-1D070E545DAC}" type="parTrans" cxnId="{B0DAC2FD-EDA1-441B-A845-0C1964D6B924}">
      <dgm:prSet/>
      <dgm:spPr/>
      <dgm:t>
        <a:bodyPr/>
        <a:lstStyle/>
        <a:p>
          <a:endParaRPr lang="en-US" sz="1600"/>
        </a:p>
      </dgm:t>
    </dgm:pt>
    <dgm:pt modelId="{347A4B58-92E3-49B2-BBF5-15BF5A0F478B}" type="sibTrans" cxnId="{B0DAC2FD-EDA1-441B-A845-0C1964D6B924}">
      <dgm:prSet/>
      <dgm:spPr/>
      <dgm:t>
        <a:bodyPr/>
        <a:lstStyle/>
        <a:p>
          <a:endParaRPr lang="en-US" sz="1600"/>
        </a:p>
      </dgm:t>
    </dgm:pt>
    <dgm:pt modelId="{964A18CD-1B5D-4A7E-B182-2927E17348E0}">
      <dgm:prSet phldrT="[Text]" custT="1"/>
      <dgm:spPr>
        <a:solidFill>
          <a:schemeClr val="accent2">
            <a:lumMod val="60000"/>
            <a:lumOff val="40000"/>
            <a:alpha val="80000"/>
          </a:schemeClr>
        </a:solidFill>
      </dgm:spPr>
      <dgm:t>
        <a:bodyPr/>
        <a:lstStyle/>
        <a:p>
          <a:r>
            <a:rPr lang="en-US" sz="1600" dirty="0" smtClean="0">
              <a:latin typeface="Times New Roman" pitchFamily="18" charset="0"/>
              <a:cs typeface="Times New Roman" pitchFamily="18" charset="0"/>
            </a:rPr>
            <a:t>Country Background</a:t>
          </a:r>
          <a:endParaRPr lang="en-US" sz="1600" dirty="0">
            <a:latin typeface="Times New Roman" pitchFamily="18" charset="0"/>
            <a:cs typeface="Times New Roman" pitchFamily="18" charset="0"/>
          </a:endParaRPr>
        </a:p>
      </dgm:t>
    </dgm:pt>
    <dgm:pt modelId="{90C13AAE-4246-46D9-9B6E-D27D7FCA92D1}" type="parTrans" cxnId="{57D1E1FE-AB13-4507-B39B-15BDE576AB21}">
      <dgm:prSet/>
      <dgm:spPr/>
      <dgm:t>
        <a:bodyPr/>
        <a:lstStyle/>
        <a:p>
          <a:endParaRPr lang="en-US" sz="1600"/>
        </a:p>
      </dgm:t>
    </dgm:pt>
    <dgm:pt modelId="{63F601AF-EA35-4E0A-A9D9-C60ACFB6BC55}" type="sibTrans" cxnId="{57D1E1FE-AB13-4507-B39B-15BDE576AB21}">
      <dgm:prSet/>
      <dgm:spPr/>
      <dgm:t>
        <a:bodyPr/>
        <a:lstStyle/>
        <a:p>
          <a:endParaRPr lang="en-US" sz="1600"/>
        </a:p>
      </dgm:t>
    </dgm:pt>
    <dgm:pt modelId="{25761703-EE26-4CA8-B049-3F157889CE06}">
      <dgm:prSet phldrT="[Text]" custT="1"/>
      <dgm:spPr>
        <a:solidFill>
          <a:schemeClr val="accent2">
            <a:lumMod val="60000"/>
            <a:lumOff val="40000"/>
            <a:alpha val="70000"/>
          </a:schemeClr>
        </a:solidFill>
      </dgm:spPr>
      <dgm:t>
        <a:bodyPr/>
        <a:lstStyle/>
        <a:p>
          <a:r>
            <a:rPr lang="en-US" sz="1600" dirty="0" smtClean="0">
              <a:latin typeface="Times New Roman" pitchFamily="18" charset="0"/>
              <a:cs typeface="Times New Roman" pitchFamily="18" charset="0"/>
            </a:rPr>
            <a:t>Energy Access Challenges</a:t>
          </a:r>
          <a:endParaRPr lang="en-US" sz="1600" dirty="0">
            <a:latin typeface="Times New Roman" pitchFamily="18" charset="0"/>
            <a:cs typeface="Times New Roman" pitchFamily="18" charset="0"/>
          </a:endParaRPr>
        </a:p>
      </dgm:t>
    </dgm:pt>
    <dgm:pt modelId="{5EE1D751-E7E3-4E30-AC49-4C8227478F52}" type="parTrans" cxnId="{B4023F34-1758-4145-893F-044E6D16D52E}">
      <dgm:prSet/>
      <dgm:spPr/>
      <dgm:t>
        <a:bodyPr/>
        <a:lstStyle/>
        <a:p>
          <a:endParaRPr lang="en-US" sz="1600"/>
        </a:p>
      </dgm:t>
    </dgm:pt>
    <dgm:pt modelId="{B74F6A51-714F-4AA7-B42B-E7F20847B954}" type="sibTrans" cxnId="{B4023F34-1758-4145-893F-044E6D16D52E}">
      <dgm:prSet/>
      <dgm:spPr/>
      <dgm:t>
        <a:bodyPr/>
        <a:lstStyle/>
        <a:p>
          <a:endParaRPr lang="en-US" sz="1600"/>
        </a:p>
      </dgm:t>
    </dgm:pt>
    <dgm:pt modelId="{E731978B-F94B-47D7-AFDE-5668EE8523C9}">
      <dgm:prSet custT="1"/>
      <dgm:spPr>
        <a:solidFill>
          <a:schemeClr val="accent2">
            <a:lumMod val="75000"/>
            <a:alpha val="60000"/>
          </a:schemeClr>
        </a:solidFill>
      </dgm:spPr>
      <dgm:t>
        <a:bodyPr/>
        <a:lstStyle/>
        <a:p>
          <a:r>
            <a:rPr lang="en-US" sz="1600" dirty="0" smtClean="0">
              <a:latin typeface="Times New Roman" pitchFamily="18" charset="0"/>
              <a:cs typeface="Times New Roman" pitchFamily="18" charset="0"/>
            </a:rPr>
            <a:t>Energy Access Solutions</a:t>
          </a:r>
          <a:endParaRPr lang="en-US" sz="1600" dirty="0">
            <a:latin typeface="Times New Roman" pitchFamily="18" charset="0"/>
            <a:cs typeface="Times New Roman" pitchFamily="18" charset="0"/>
          </a:endParaRPr>
        </a:p>
      </dgm:t>
    </dgm:pt>
    <dgm:pt modelId="{347D0D83-196D-4ACE-95D8-CD164212347B}" type="parTrans" cxnId="{4F7CA4AE-94FE-4378-A583-281ED01F3A26}">
      <dgm:prSet/>
      <dgm:spPr/>
      <dgm:t>
        <a:bodyPr/>
        <a:lstStyle/>
        <a:p>
          <a:endParaRPr lang="en-US" sz="1600"/>
        </a:p>
      </dgm:t>
    </dgm:pt>
    <dgm:pt modelId="{EE1B103E-6B40-4F05-8FE6-0D6F6D6931A3}" type="sibTrans" cxnId="{4F7CA4AE-94FE-4378-A583-281ED01F3A26}">
      <dgm:prSet/>
      <dgm:spPr/>
      <dgm:t>
        <a:bodyPr/>
        <a:lstStyle/>
        <a:p>
          <a:endParaRPr lang="en-US" sz="1600"/>
        </a:p>
      </dgm:t>
    </dgm:pt>
    <dgm:pt modelId="{42C2242E-1112-3841-ACCC-DFBA2BC08F87}">
      <dgm:prSet custT="1"/>
      <dgm:spPr>
        <a:solidFill>
          <a:schemeClr val="accent2">
            <a:lumMod val="60000"/>
            <a:lumOff val="40000"/>
            <a:alpha val="50000"/>
          </a:schemeClr>
        </a:solidFill>
      </dgm:spPr>
      <dgm:t>
        <a:bodyPr/>
        <a:lstStyle/>
        <a:p>
          <a:r>
            <a:rPr lang="en-US" sz="1600" dirty="0" smtClean="0"/>
            <a:t>Conclusions</a:t>
          </a:r>
          <a:endParaRPr lang="en-US" sz="1600" dirty="0"/>
        </a:p>
      </dgm:t>
    </dgm:pt>
    <dgm:pt modelId="{068C091D-59BB-EA4D-91A4-2B66E1FF9C27}" type="parTrans" cxnId="{68E330B1-E5DD-DE4C-B2B0-2B5A9E40374B}">
      <dgm:prSet/>
      <dgm:spPr/>
      <dgm:t>
        <a:bodyPr/>
        <a:lstStyle/>
        <a:p>
          <a:endParaRPr lang="en-US" sz="1600"/>
        </a:p>
      </dgm:t>
    </dgm:pt>
    <dgm:pt modelId="{AA9A9B3E-30D1-744D-8C74-D7EC6C928211}" type="sibTrans" cxnId="{68E330B1-E5DD-DE4C-B2B0-2B5A9E40374B}">
      <dgm:prSet/>
      <dgm:spPr/>
      <dgm:t>
        <a:bodyPr/>
        <a:lstStyle/>
        <a:p>
          <a:endParaRPr lang="en-US" sz="1600"/>
        </a:p>
      </dgm:t>
    </dgm:pt>
    <dgm:pt modelId="{83BF0D0E-CEE2-4D71-A59A-24428141268C}" type="pres">
      <dgm:prSet presAssocID="{8BBD982B-F274-4BA3-8F19-028AA15117A4}" presName="Name0" presStyleCnt="0">
        <dgm:presLayoutVars>
          <dgm:dir/>
          <dgm:animLvl val="lvl"/>
          <dgm:resizeHandles val="exact"/>
        </dgm:presLayoutVars>
      </dgm:prSet>
      <dgm:spPr/>
      <dgm:t>
        <a:bodyPr/>
        <a:lstStyle/>
        <a:p>
          <a:endParaRPr lang="en-US"/>
        </a:p>
      </dgm:t>
    </dgm:pt>
    <dgm:pt modelId="{372AB35D-7F85-4F08-9397-AA61FB00442A}" type="pres">
      <dgm:prSet presAssocID="{7BF07599-40A3-43F8-B74C-B9C9D197B9C8}" presName="parTxOnly" presStyleLbl="node1" presStyleIdx="0" presStyleCnt="5" custLinFactNeighborX="-21721">
        <dgm:presLayoutVars>
          <dgm:chMax val="0"/>
          <dgm:chPref val="0"/>
          <dgm:bulletEnabled val="1"/>
        </dgm:presLayoutVars>
      </dgm:prSet>
      <dgm:spPr/>
      <dgm:t>
        <a:bodyPr/>
        <a:lstStyle/>
        <a:p>
          <a:endParaRPr lang="en-US"/>
        </a:p>
      </dgm:t>
    </dgm:pt>
    <dgm:pt modelId="{1F777585-BE73-4FF0-B2F3-AF881F23F55D}" type="pres">
      <dgm:prSet presAssocID="{347A4B58-92E3-49B2-BBF5-15BF5A0F478B}" presName="parTxOnlySpace" presStyleCnt="0"/>
      <dgm:spPr/>
      <dgm:t>
        <a:bodyPr/>
        <a:lstStyle/>
        <a:p>
          <a:endParaRPr lang="en-US"/>
        </a:p>
      </dgm:t>
    </dgm:pt>
    <dgm:pt modelId="{43FF70E3-3B35-4DF9-A907-606680DFC178}" type="pres">
      <dgm:prSet presAssocID="{964A18CD-1B5D-4A7E-B182-2927E17348E0}" presName="parTxOnly" presStyleLbl="node1" presStyleIdx="1" presStyleCnt="5">
        <dgm:presLayoutVars>
          <dgm:chMax val="0"/>
          <dgm:chPref val="0"/>
          <dgm:bulletEnabled val="1"/>
        </dgm:presLayoutVars>
      </dgm:prSet>
      <dgm:spPr/>
      <dgm:t>
        <a:bodyPr/>
        <a:lstStyle/>
        <a:p>
          <a:endParaRPr lang="en-US"/>
        </a:p>
      </dgm:t>
    </dgm:pt>
    <dgm:pt modelId="{9A80ACDF-AC15-4B39-99F9-7A6A02E1B5CD}" type="pres">
      <dgm:prSet presAssocID="{63F601AF-EA35-4E0A-A9D9-C60ACFB6BC55}" presName="parTxOnlySpace" presStyleCnt="0"/>
      <dgm:spPr/>
      <dgm:t>
        <a:bodyPr/>
        <a:lstStyle/>
        <a:p>
          <a:endParaRPr lang="en-US"/>
        </a:p>
      </dgm:t>
    </dgm:pt>
    <dgm:pt modelId="{40E75915-E9B1-4ABD-839B-3CFD5E25D23D}" type="pres">
      <dgm:prSet presAssocID="{25761703-EE26-4CA8-B049-3F157889CE06}" presName="parTxOnly" presStyleLbl="node1" presStyleIdx="2" presStyleCnt="5" custLinFactNeighborX="17048" custLinFactNeighborY="-71429">
        <dgm:presLayoutVars>
          <dgm:chMax val="0"/>
          <dgm:chPref val="0"/>
          <dgm:bulletEnabled val="1"/>
        </dgm:presLayoutVars>
      </dgm:prSet>
      <dgm:spPr/>
      <dgm:t>
        <a:bodyPr/>
        <a:lstStyle/>
        <a:p>
          <a:endParaRPr lang="en-US"/>
        </a:p>
      </dgm:t>
    </dgm:pt>
    <dgm:pt modelId="{3AD7AFE4-5A8A-4232-8024-F2443FC198F5}" type="pres">
      <dgm:prSet presAssocID="{B74F6A51-714F-4AA7-B42B-E7F20847B954}" presName="parTxOnlySpace" presStyleCnt="0"/>
      <dgm:spPr/>
      <dgm:t>
        <a:bodyPr/>
        <a:lstStyle/>
        <a:p>
          <a:endParaRPr lang="en-US"/>
        </a:p>
      </dgm:t>
    </dgm:pt>
    <dgm:pt modelId="{D3FAEA15-74EA-44F0-B324-8062485B62BB}" type="pres">
      <dgm:prSet presAssocID="{E731978B-F94B-47D7-AFDE-5668EE8523C9}" presName="parTxOnly" presStyleLbl="node1" presStyleIdx="3" presStyleCnt="5">
        <dgm:presLayoutVars>
          <dgm:chMax val="0"/>
          <dgm:chPref val="0"/>
          <dgm:bulletEnabled val="1"/>
        </dgm:presLayoutVars>
      </dgm:prSet>
      <dgm:spPr/>
      <dgm:t>
        <a:bodyPr/>
        <a:lstStyle/>
        <a:p>
          <a:endParaRPr lang="en-US"/>
        </a:p>
      </dgm:t>
    </dgm:pt>
    <dgm:pt modelId="{C7FA249F-FD24-DF4F-89EB-CC9E0F6FB4A9}" type="pres">
      <dgm:prSet presAssocID="{EE1B103E-6B40-4F05-8FE6-0D6F6D6931A3}" presName="parTxOnlySpace" presStyleCnt="0"/>
      <dgm:spPr/>
      <dgm:t>
        <a:bodyPr/>
        <a:lstStyle/>
        <a:p>
          <a:endParaRPr lang="en-US"/>
        </a:p>
      </dgm:t>
    </dgm:pt>
    <dgm:pt modelId="{A946741D-6BEF-0443-86F5-AB8CAE825BC3}" type="pres">
      <dgm:prSet presAssocID="{42C2242E-1112-3841-ACCC-DFBA2BC08F87}" presName="parTxOnly" presStyleLbl="node1" presStyleIdx="4" presStyleCnt="5">
        <dgm:presLayoutVars>
          <dgm:chMax val="0"/>
          <dgm:chPref val="0"/>
          <dgm:bulletEnabled val="1"/>
        </dgm:presLayoutVars>
      </dgm:prSet>
      <dgm:spPr/>
      <dgm:t>
        <a:bodyPr/>
        <a:lstStyle/>
        <a:p>
          <a:endParaRPr lang="en-US"/>
        </a:p>
      </dgm:t>
    </dgm:pt>
  </dgm:ptLst>
  <dgm:cxnLst>
    <dgm:cxn modelId="{2FC9229D-C12E-4CF3-915C-905D6B057258}" type="presOf" srcId="{7BF07599-40A3-43F8-B74C-B9C9D197B9C8}" destId="{372AB35D-7F85-4F08-9397-AA61FB00442A}" srcOrd="0" destOrd="0" presId="urn:microsoft.com/office/officeart/2005/8/layout/chevron1"/>
    <dgm:cxn modelId="{7F57546F-CE7A-40C0-831E-EF68E6A44A0A}" type="presOf" srcId="{25761703-EE26-4CA8-B049-3F157889CE06}" destId="{40E75915-E9B1-4ABD-839B-3CFD5E25D23D}" srcOrd="0" destOrd="0" presId="urn:microsoft.com/office/officeart/2005/8/layout/chevron1"/>
    <dgm:cxn modelId="{A5A58447-8ED6-4E32-A6E0-FF7096BBDCFB}" type="presOf" srcId="{42C2242E-1112-3841-ACCC-DFBA2BC08F87}" destId="{A946741D-6BEF-0443-86F5-AB8CAE825BC3}" srcOrd="0" destOrd="0" presId="urn:microsoft.com/office/officeart/2005/8/layout/chevron1"/>
    <dgm:cxn modelId="{1027C64B-5296-4227-8271-085124821E3C}" type="presOf" srcId="{964A18CD-1B5D-4A7E-B182-2927E17348E0}" destId="{43FF70E3-3B35-4DF9-A907-606680DFC178}" srcOrd="0" destOrd="0" presId="urn:microsoft.com/office/officeart/2005/8/layout/chevron1"/>
    <dgm:cxn modelId="{4F7CA4AE-94FE-4378-A583-281ED01F3A26}" srcId="{8BBD982B-F274-4BA3-8F19-028AA15117A4}" destId="{E731978B-F94B-47D7-AFDE-5668EE8523C9}" srcOrd="3" destOrd="0" parTransId="{347D0D83-196D-4ACE-95D8-CD164212347B}" sibTransId="{EE1B103E-6B40-4F05-8FE6-0D6F6D6931A3}"/>
    <dgm:cxn modelId="{B0DAC2FD-EDA1-441B-A845-0C1964D6B924}" srcId="{8BBD982B-F274-4BA3-8F19-028AA15117A4}" destId="{7BF07599-40A3-43F8-B74C-B9C9D197B9C8}" srcOrd="0" destOrd="0" parTransId="{05A33227-C3A2-40A7-900E-1D070E545DAC}" sibTransId="{347A4B58-92E3-49B2-BBF5-15BF5A0F478B}"/>
    <dgm:cxn modelId="{11ACB5AF-2A79-45E4-AFB3-601C6F3F3CD0}" type="presOf" srcId="{E731978B-F94B-47D7-AFDE-5668EE8523C9}" destId="{D3FAEA15-74EA-44F0-B324-8062485B62BB}" srcOrd="0" destOrd="0" presId="urn:microsoft.com/office/officeart/2005/8/layout/chevron1"/>
    <dgm:cxn modelId="{68E330B1-E5DD-DE4C-B2B0-2B5A9E40374B}" srcId="{8BBD982B-F274-4BA3-8F19-028AA15117A4}" destId="{42C2242E-1112-3841-ACCC-DFBA2BC08F87}" srcOrd="4" destOrd="0" parTransId="{068C091D-59BB-EA4D-91A4-2B66E1FF9C27}" sibTransId="{AA9A9B3E-30D1-744D-8C74-D7EC6C928211}"/>
    <dgm:cxn modelId="{57D1E1FE-AB13-4507-B39B-15BDE576AB21}" srcId="{8BBD982B-F274-4BA3-8F19-028AA15117A4}" destId="{964A18CD-1B5D-4A7E-B182-2927E17348E0}" srcOrd="1" destOrd="0" parTransId="{90C13AAE-4246-46D9-9B6E-D27D7FCA92D1}" sibTransId="{63F601AF-EA35-4E0A-A9D9-C60ACFB6BC55}"/>
    <dgm:cxn modelId="{5CA08D41-0EF1-4F18-A3AD-93EC299CEAF3}" type="presOf" srcId="{8BBD982B-F274-4BA3-8F19-028AA15117A4}" destId="{83BF0D0E-CEE2-4D71-A59A-24428141268C}" srcOrd="0" destOrd="0" presId="urn:microsoft.com/office/officeart/2005/8/layout/chevron1"/>
    <dgm:cxn modelId="{B4023F34-1758-4145-893F-044E6D16D52E}" srcId="{8BBD982B-F274-4BA3-8F19-028AA15117A4}" destId="{25761703-EE26-4CA8-B049-3F157889CE06}" srcOrd="2" destOrd="0" parTransId="{5EE1D751-E7E3-4E30-AC49-4C8227478F52}" sibTransId="{B74F6A51-714F-4AA7-B42B-E7F20847B954}"/>
    <dgm:cxn modelId="{20BE0F9D-F0FC-4344-A2AA-1C7DA207F2CF}" type="presParOf" srcId="{83BF0D0E-CEE2-4D71-A59A-24428141268C}" destId="{372AB35D-7F85-4F08-9397-AA61FB00442A}" srcOrd="0" destOrd="0" presId="urn:microsoft.com/office/officeart/2005/8/layout/chevron1"/>
    <dgm:cxn modelId="{5A0DF833-C933-4CCD-AD40-8067437C7A24}" type="presParOf" srcId="{83BF0D0E-CEE2-4D71-A59A-24428141268C}" destId="{1F777585-BE73-4FF0-B2F3-AF881F23F55D}" srcOrd="1" destOrd="0" presId="urn:microsoft.com/office/officeart/2005/8/layout/chevron1"/>
    <dgm:cxn modelId="{AC35537E-CEFB-4625-9EF7-FB6C65E8B59E}" type="presParOf" srcId="{83BF0D0E-CEE2-4D71-A59A-24428141268C}" destId="{43FF70E3-3B35-4DF9-A907-606680DFC178}" srcOrd="2" destOrd="0" presId="urn:microsoft.com/office/officeart/2005/8/layout/chevron1"/>
    <dgm:cxn modelId="{19DBB8F5-24F7-4C17-A83F-3BE426AB597D}" type="presParOf" srcId="{83BF0D0E-CEE2-4D71-A59A-24428141268C}" destId="{9A80ACDF-AC15-4B39-99F9-7A6A02E1B5CD}" srcOrd="3" destOrd="0" presId="urn:microsoft.com/office/officeart/2005/8/layout/chevron1"/>
    <dgm:cxn modelId="{C467DDB8-80F5-4363-98A0-16EA28493B94}" type="presParOf" srcId="{83BF0D0E-CEE2-4D71-A59A-24428141268C}" destId="{40E75915-E9B1-4ABD-839B-3CFD5E25D23D}" srcOrd="4" destOrd="0" presId="urn:microsoft.com/office/officeart/2005/8/layout/chevron1"/>
    <dgm:cxn modelId="{B7CA9306-E85B-488A-91AB-203F017ADCE5}" type="presParOf" srcId="{83BF0D0E-CEE2-4D71-A59A-24428141268C}" destId="{3AD7AFE4-5A8A-4232-8024-F2443FC198F5}" srcOrd="5" destOrd="0" presId="urn:microsoft.com/office/officeart/2005/8/layout/chevron1"/>
    <dgm:cxn modelId="{5094E4CB-03A3-428A-B04C-7B08610357A0}" type="presParOf" srcId="{83BF0D0E-CEE2-4D71-A59A-24428141268C}" destId="{D3FAEA15-74EA-44F0-B324-8062485B62BB}" srcOrd="6" destOrd="0" presId="urn:microsoft.com/office/officeart/2005/8/layout/chevron1"/>
    <dgm:cxn modelId="{33EA1441-2F5A-4329-80B9-FC26904562DC}" type="presParOf" srcId="{83BF0D0E-CEE2-4D71-A59A-24428141268C}" destId="{C7FA249F-FD24-DF4F-89EB-CC9E0F6FB4A9}" srcOrd="7" destOrd="0" presId="urn:microsoft.com/office/officeart/2005/8/layout/chevron1"/>
    <dgm:cxn modelId="{BA907029-4240-410A-938C-903E2DE5BC86}" type="presParOf" srcId="{83BF0D0E-CEE2-4D71-A59A-24428141268C}" destId="{A946741D-6BEF-0443-86F5-AB8CAE825BC3}" srcOrd="8"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81E022-D9F1-42D9-A358-32DF5C003043}" type="doc">
      <dgm:prSet loTypeId="urn:microsoft.com/office/officeart/2009/layout/CircleArrowProcess" loCatId="process" qsTypeId="urn:microsoft.com/office/officeart/2005/8/quickstyle/simple2" qsCatId="simple" csTypeId="urn:microsoft.com/office/officeart/2005/8/colors/accent0_3" csCatId="mainScheme" phldr="1"/>
      <dgm:spPr/>
      <dgm:t>
        <a:bodyPr/>
        <a:lstStyle/>
        <a:p>
          <a:endParaRPr lang="en-US"/>
        </a:p>
      </dgm:t>
    </dgm:pt>
    <dgm:pt modelId="{12477F60-3C42-4E0A-83F3-D57163ADE40C}">
      <dgm:prSet phldrT="[Text]" custT="1"/>
      <dgm:spPr/>
      <dgm:t>
        <a:bodyPr/>
        <a:lstStyle/>
        <a:p>
          <a:r>
            <a:rPr lang="en-US" sz="1200" dirty="0" smtClean="0"/>
            <a:t>Conducting comprehensive assessment of rural energy resources as well as demand and supply</a:t>
          </a:r>
          <a:endParaRPr lang="en-US" sz="1200" dirty="0"/>
        </a:p>
      </dgm:t>
    </dgm:pt>
    <dgm:pt modelId="{A831FA9F-0BD0-44B5-98C1-2CBED5D1DDA9}" type="parTrans" cxnId="{ED97B3A7-6B40-4BD8-9C7D-8BE3E8102A1A}">
      <dgm:prSet/>
      <dgm:spPr/>
      <dgm:t>
        <a:bodyPr/>
        <a:lstStyle/>
        <a:p>
          <a:endParaRPr lang="en-US"/>
        </a:p>
      </dgm:t>
    </dgm:pt>
    <dgm:pt modelId="{D2E47C68-2C65-4726-999C-A97394645952}" type="sibTrans" cxnId="{ED97B3A7-6B40-4BD8-9C7D-8BE3E8102A1A}">
      <dgm:prSet/>
      <dgm:spPr/>
      <dgm:t>
        <a:bodyPr/>
        <a:lstStyle/>
        <a:p>
          <a:endParaRPr lang="en-US"/>
        </a:p>
      </dgm:t>
    </dgm:pt>
    <dgm:pt modelId="{EF7C41F3-92DC-4E08-82A4-272396CF806D}">
      <dgm:prSet phldrT="[Text]" custT="1"/>
      <dgm:spPr/>
      <dgm:t>
        <a:bodyPr/>
        <a:lstStyle/>
        <a:p>
          <a:r>
            <a:rPr lang="en-US" sz="1200" dirty="0" smtClean="0"/>
            <a:t>Compiling inventories of best practices, quality services, and affordable technologies</a:t>
          </a:r>
          <a:endParaRPr lang="en-US" sz="1200" dirty="0"/>
        </a:p>
      </dgm:t>
    </dgm:pt>
    <dgm:pt modelId="{01B8175A-9574-464F-8ACB-3FA4E97E8060}" type="parTrans" cxnId="{B5665419-1D8A-494D-BB4B-27AABF48AD6C}">
      <dgm:prSet/>
      <dgm:spPr/>
      <dgm:t>
        <a:bodyPr/>
        <a:lstStyle/>
        <a:p>
          <a:endParaRPr lang="en-US"/>
        </a:p>
      </dgm:t>
    </dgm:pt>
    <dgm:pt modelId="{5A890A3D-4FD7-40AB-BAF7-FDAB6BBB1B9B}" type="sibTrans" cxnId="{B5665419-1D8A-494D-BB4B-27AABF48AD6C}">
      <dgm:prSet/>
      <dgm:spPr/>
      <dgm:t>
        <a:bodyPr/>
        <a:lstStyle/>
        <a:p>
          <a:endParaRPr lang="en-US"/>
        </a:p>
      </dgm:t>
    </dgm:pt>
    <dgm:pt modelId="{C7479366-FE97-4DEA-8E20-9BB7B432676B}">
      <dgm:prSet phldrT="[Text]" custT="1"/>
      <dgm:spPr/>
      <dgm:t>
        <a:bodyPr/>
        <a:lstStyle/>
        <a:p>
          <a:r>
            <a:rPr lang="en-US" sz="1200" dirty="0" smtClean="0"/>
            <a:t>Developing rural energy initiatives and strengthening governance structure</a:t>
          </a:r>
          <a:endParaRPr lang="en-US" sz="1200" dirty="0"/>
        </a:p>
      </dgm:t>
    </dgm:pt>
    <dgm:pt modelId="{0E5FEFEB-959E-41D5-A5B6-2498ACD0A07C}" type="parTrans" cxnId="{A27431D1-2A0B-4907-A294-F99BA1677507}">
      <dgm:prSet/>
      <dgm:spPr/>
      <dgm:t>
        <a:bodyPr/>
        <a:lstStyle/>
        <a:p>
          <a:endParaRPr lang="en-US"/>
        </a:p>
      </dgm:t>
    </dgm:pt>
    <dgm:pt modelId="{E0C026E0-B13E-4DED-9244-49D335DB458B}" type="sibTrans" cxnId="{A27431D1-2A0B-4907-A294-F99BA1677507}">
      <dgm:prSet/>
      <dgm:spPr/>
      <dgm:t>
        <a:bodyPr/>
        <a:lstStyle/>
        <a:p>
          <a:endParaRPr lang="en-US"/>
        </a:p>
      </dgm:t>
    </dgm:pt>
    <dgm:pt modelId="{96D699F5-0C49-4CB1-A6E7-EBEE72293200}" type="pres">
      <dgm:prSet presAssocID="{D881E022-D9F1-42D9-A358-32DF5C003043}" presName="Name0" presStyleCnt="0">
        <dgm:presLayoutVars>
          <dgm:chMax val="7"/>
          <dgm:chPref val="7"/>
          <dgm:dir/>
          <dgm:animLvl val="lvl"/>
        </dgm:presLayoutVars>
      </dgm:prSet>
      <dgm:spPr/>
      <dgm:t>
        <a:bodyPr/>
        <a:lstStyle/>
        <a:p>
          <a:endParaRPr lang="en-US"/>
        </a:p>
      </dgm:t>
    </dgm:pt>
    <dgm:pt modelId="{DADE29AF-A9F1-4D59-B093-9D57A74D36BB}" type="pres">
      <dgm:prSet presAssocID="{12477F60-3C42-4E0A-83F3-D57163ADE40C}" presName="Accent1" presStyleCnt="0"/>
      <dgm:spPr/>
    </dgm:pt>
    <dgm:pt modelId="{CA509D64-1CC6-4E04-8227-C5FE368B9D06}" type="pres">
      <dgm:prSet presAssocID="{12477F60-3C42-4E0A-83F3-D57163ADE40C}" presName="Accent" presStyleLbl="node1" presStyleIdx="0" presStyleCnt="3" custLinFactNeighborX="3415" custLinFactNeighborY="-2991"/>
      <dgm:spPr/>
    </dgm:pt>
    <dgm:pt modelId="{E5AB9F1C-43DE-48E0-A4A2-6799707AFEA4}" type="pres">
      <dgm:prSet presAssocID="{12477F60-3C42-4E0A-83F3-D57163ADE40C}" presName="Parent1" presStyleLbl="revTx" presStyleIdx="0" presStyleCnt="3" custLinFactNeighborX="8647" custLinFactNeighborY="-11539">
        <dgm:presLayoutVars>
          <dgm:chMax val="1"/>
          <dgm:chPref val="1"/>
          <dgm:bulletEnabled val="1"/>
        </dgm:presLayoutVars>
      </dgm:prSet>
      <dgm:spPr/>
      <dgm:t>
        <a:bodyPr/>
        <a:lstStyle/>
        <a:p>
          <a:endParaRPr lang="en-US"/>
        </a:p>
      </dgm:t>
    </dgm:pt>
    <dgm:pt modelId="{36F10E02-5300-4BEE-A35C-5C3D5D736D18}" type="pres">
      <dgm:prSet presAssocID="{EF7C41F3-92DC-4E08-82A4-272396CF806D}" presName="Accent2" presStyleCnt="0"/>
      <dgm:spPr/>
    </dgm:pt>
    <dgm:pt modelId="{CCF29091-6480-46E9-949B-74B676339D8E}" type="pres">
      <dgm:prSet presAssocID="{EF7C41F3-92DC-4E08-82A4-272396CF806D}" presName="Accent" presStyleLbl="node1" presStyleIdx="1" presStyleCnt="3" custLinFactNeighborX="-4705" custLinFactNeighborY="1053"/>
      <dgm:spPr/>
    </dgm:pt>
    <dgm:pt modelId="{6B2D400D-9396-4680-B6D6-A26DCB032648}" type="pres">
      <dgm:prSet presAssocID="{EF7C41F3-92DC-4E08-82A4-272396CF806D}" presName="Parent2" presStyleLbl="revTx" presStyleIdx="1" presStyleCnt="3" custLinFactNeighborX="-8444">
        <dgm:presLayoutVars>
          <dgm:chMax val="1"/>
          <dgm:chPref val="1"/>
          <dgm:bulletEnabled val="1"/>
        </dgm:presLayoutVars>
      </dgm:prSet>
      <dgm:spPr/>
      <dgm:t>
        <a:bodyPr/>
        <a:lstStyle/>
        <a:p>
          <a:endParaRPr lang="en-US"/>
        </a:p>
      </dgm:t>
    </dgm:pt>
    <dgm:pt modelId="{78B6341A-3717-47DF-86E4-9C65C52F667F}" type="pres">
      <dgm:prSet presAssocID="{C7479366-FE97-4DEA-8E20-9BB7B432676B}" presName="Accent3" presStyleCnt="0"/>
      <dgm:spPr/>
    </dgm:pt>
    <dgm:pt modelId="{36932EBD-61D0-4A5A-8381-2489B48B640F}" type="pres">
      <dgm:prSet presAssocID="{C7479366-FE97-4DEA-8E20-9BB7B432676B}" presName="Accent" presStyleLbl="node1" presStyleIdx="2" presStyleCnt="3" custLinFactNeighborX="4155" custLinFactNeighborY="4447"/>
      <dgm:spPr/>
    </dgm:pt>
    <dgm:pt modelId="{99DAE53B-1396-43F1-9E3F-362BF672BC56}" type="pres">
      <dgm:prSet presAssocID="{C7479366-FE97-4DEA-8E20-9BB7B432676B}" presName="Parent3" presStyleLbl="revTx" presStyleIdx="2" presStyleCnt="3" custLinFactNeighborX="8411" custLinFactNeighborY="10433">
        <dgm:presLayoutVars>
          <dgm:chMax val="1"/>
          <dgm:chPref val="1"/>
          <dgm:bulletEnabled val="1"/>
        </dgm:presLayoutVars>
      </dgm:prSet>
      <dgm:spPr/>
      <dgm:t>
        <a:bodyPr/>
        <a:lstStyle/>
        <a:p>
          <a:endParaRPr lang="en-US"/>
        </a:p>
      </dgm:t>
    </dgm:pt>
  </dgm:ptLst>
  <dgm:cxnLst>
    <dgm:cxn modelId="{091FCF50-2390-4A9D-A0D0-0EE3DFF6BD90}" type="presOf" srcId="{12477F60-3C42-4E0A-83F3-D57163ADE40C}" destId="{E5AB9F1C-43DE-48E0-A4A2-6799707AFEA4}" srcOrd="0" destOrd="0" presId="urn:microsoft.com/office/officeart/2009/layout/CircleArrowProcess"/>
    <dgm:cxn modelId="{B5665419-1D8A-494D-BB4B-27AABF48AD6C}" srcId="{D881E022-D9F1-42D9-A358-32DF5C003043}" destId="{EF7C41F3-92DC-4E08-82A4-272396CF806D}" srcOrd="1" destOrd="0" parTransId="{01B8175A-9574-464F-8ACB-3FA4E97E8060}" sibTransId="{5A890A3D-4FD7-40AB-BAF7-FDAB6BBB1B9B}"/>
    <dgm:cxn modelId="{69A7EFEB-97AE-47E2-8F5C-83225004DC69}" type="presOf" srcId="{EF7C41F3-92DC-4E08-82A4-272396CF806D}" destId="{6B2D400D-9396-4680-B6D6-A26DCB032648}" srcOrd="0" destOrd="0" presId="urn:microsoft.com/office/officeart/2009/layout/CircleArrowProcess"/>
    <dgm:cxn modelId="{2D3F954D-FC3E-475D-A13E-525B03B3796C}" type="presOf" srcId="{D881E022-D9F1-42D9-A358-32DF5C003043}" destId="{96D699F5-0C49-4CB1-A6E7-EBEE72293200}" srcOrd="0" destOrd="0" presId="urn:microsoft.com/office/officeart/2009/layout/CircleArrowProcess"/>
    <dgm:cxn modelId="{4B6BB37B-BFF4-4F69-A33F-AC64FBEF0DE8}" type="presOf" srcId="{C7479366-FE97-4DEA-8E20-9BB7B432676B}" destId="{99DAE53B-1396-43F1-9E3F-362BF672BC56}" srcOrd="0" destOrd="0" presId="urn:microsoft.com/office/officeart/2009/layout/CircleArrowProcess"/>
    <dgm:cxn modelId="{A27431D1-2A0B-4907-A294-F99BA1677507}" srcId="{D881E022-D9F1-42D9-A358-32DF5C003043}" destId="{C7479366-FE97-4DEA-8E20-9BB7B432676B}" srcOrd="2" destOrd="0" parTransId="{0E5FEFEB-959E-41D5-A5B6-2498ACD0A07C}" sibTransId="{E0C026E0-B13E-4DED-9244-49D335DB458B}"/>
    <dgm:cxn modelId="{ED97B3A7-6B40-4BD8-9C7D-8BE3E8102A1A}" srcId="{D881E022-D9F1-42D9-A358-32DF5C003043}" destId="{12477F60-3C42-4E0A-83F3-D57163ADE40C}" srcOrd="0" destOrd="0" parTransId="{A831FA9F-0BD0-44B5-98C1-2CBED5D1DDA9}" sibTransId="{D2E47C68-2C65-4726-999C-A97394645952}"/>
    <dgm:cxn modelId="{BFC11723-0828-446A-B34A-BB3237C360BF}" type="presParOf" srcId="{96D699F5-0C49-4CB1-A6E7-EBEE72293200}" destId="{DADE29AF-A9F1-4D59-B093-9D57A74D36BB}" srcOrd="0" destOrd="0" presId="urn:microsoft.com/office/officeart/2009/layout/CircleArrowProcess"/>
    <dgm:cxn modelId="{8F0EB2E3-955C-40E5-BDEA-96FCC5936CEC}" type="presParOf" srcId="{DADE29AF-A9F1-4D59-B093-9D57A74D36BB}" destId="{CA509D64-1CC6-4E04-8227-C5FE368B9D06}" srcOrd="0" destOrd="0" presId="urn:microsoft.com/office/officeart/2009/layout/CircleArrowProcess"/>
    <dgm:cxn modelId="{9E07F1C6-F206-4B88-B69D-A4DC93CCCCAB}" type="presParOf" srcId="{96D699F5-0C49-4CB1-A6E7-EBEE72293200}" destId="{E5AB9F1C-43DE-48E0-A4A2-6799707AFEA4}" srcOrd="1" destOrd="0" presId="urn:microsoft.com/office/officeart/2009/layout/CircleArrowProcess"/>
    <dgm:cxn modelId="{60B4AADF-C9D2-4964-A24C-FFFFD1AC789E}" type="presParOf" srcId="{96D699F5-0C49-4CB1-A6E7-EBEE72293200}" destId="{36F10E02-5300-4BEE-A35C-5C3D5D736D18}" srcOrd="2" destOrd="0" presId="urn:microsoft.com/office/officeart/2009/layout/CircleArrowProcess"/>
    <dgm:cxn modelId="{C98885FB-F50A-4610-B52E-7A0445234986}" type="presParOf" srcId="{36F10E02-5300-4BEE-A35C-5C3D5D736D18}" destId="{CCF29091-6480-46E9-949B-74B676339D8E}" srcOrd="0" destOrd="0" presId="urn:microsoft.com/office/officeart/2009/layout/CircleArrowProcess"/>
    <dgm:cxn modelId="{E18D4E04-33F0-40EF-95ED-23D3E77E02F6}" type="presParOf" srcId="{96D699F5-0C49-4CB1-A6E7-EBEE72293200}" destId="{6B2D400D-9396-4680-B6D6-A26DCB032648}" srcOrd="3" destOrd="0" presId="urn:microsoft.com/office/officeart/2009/layout/CircleArrowProcess"/>
    <dgm:cxn modelId="{F1670B1E-1A6C-4832-9AA9-6246C98A1FC5}" type="presParOf" srcId="{96D699F5-0C49-4CB1-A6E7-EBEE72293200}" destId="{78B6341A-3717-47DF-86E4-9C65C52F667F}" srcOrd="4" destOrd="0" presId="urn:microsoft.com/office/officeart/2009/layout/CircleArrowProcess"/>
    <dgm:cxn modelId="{A0DC70F7-75D3-487B-9FB7-A84531514972}" type="presParOf" srcId="{78B6341A-3717-47DF-86E4-9C65C52F667F}" destId="{36932EBD-61D0-4A5A-8381-2489B48B640F}" srcOrd="0" destOrd="0" presId="urn:microsoft.com/office/officeart/2009/layout/CircleArrowProcess"/>
    <dgm:cxn modelId="{D9595DF3-6C3A-4B0C-A3E3-348D9EDA040F}" type="presParOf" srcId="{96D699F5-0C49-4CB1-A6E7-EBEE72293200}" destId="{99DAE53B-1396-43F1-9E3F-362BF672BC56}"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69A715-F54F-4D36-BB08-41461BF13E5E}" type="doc">
      <dgm:prSet loTypeId="urn:microsoft.com/office/officeart/2005/8/layout/radial3" loCatId="relationship" qsTypeId="urn:microsoft.com/office/officeart/2005/8/quickstyle/simple4" qsCatId="simple" csTypeId="urn:microsoft.com/office/officeart/2005/8/colors/accent1_2" csCatId="accent1" phldr="1"/>
      <dgm:spPr/>
      <dgm:t>
        <a:bodyPr/>
        <a:lstStyle/>
        <a:p>
          <a:endParaRPr lang="en-US"/>
        </a:p>
      </dgm:t>
    </dgm:pt>
    <dgm:pt modelId="{4B3C40ED-DF93-4466-A086-9E3B5F24251B}">
      <dgm:prSet phldrT="[Text]"/>
      <dgm:spPr/>
      <dgm:t>
        <a:bodyPr/>
        <a:lstStyle/>
        <a:p>
          <a:r>
            <a:rPr lang="en-US" dirty="0" smtClean="0"/>
            <a:t>Income Generation and Poverty Reduction from Productive Use of Modern Energy</a:t>
          </a:r>
          <a:endParaRPr lang="en-US" dirty="0"/>
        </a:p>
      </dgm:t>
    </dgm:pt>
    <dgm:pt modelId="{3A9124AA-8DCB-4361-A95A-A7D17F855A87}" type="parTrans" cxnId="{2306C833-1E26-4647-874D-67CED04E25E2}">
      <dgm:prSet/>
      <dgm:spPr/>
      <dgm:t>
        <a:bodyPr/>
        <a:lstStyle/>
        <a:p>
          <a:endParaRPr lang="en-US"/>
        </a:p>
      </dgm:t>
    </dgm:pt>
    <dgm:pt modelId="{0900ED02-9DB4-4869-BB72-BF3C376EF6BA}" type="sibTrans" cxnId="{2306C833-1E26-4647-874D-67CED04E25E2}">
      <dgm:prSet/>
      <dgm:spPr/>
      <dgm:t>
        <a:bodyPr/>
        <a:lstStyle/>
        <a:p>
          <a:endParaRPr lang="en-US"/>
        </a:p>
      </dgm:t>
    </dgm:pt>
    <dgm:pt modelId="{F6351C55-B07E-4744-8D98-022FFB55C7A0}">
      <dgm:prSet phldrT="[Text]"/>
      <dgm:spPr/>
      <dgm:t>
        <a:bodyPr/>
        <a:lstStyle/>
        <a:p>
          <a:r>
            <a:rPr lang="en-US" dirty="0" smtClean="0"/>
            <a:t>Improving efficiency or productivity of existing activities</a:t>
          </a:r>
          <a:endParaRPr lang="en-US" dirty="0"/>
        </a:p>
      </dgm:t>
    </dgm:pt>
    <dgm:pt modelId="{60BF0F94-8CCF-46BE-AF12-E17C0211C2B7}" type="parTrans" cxnId="{95795493-B954-4069-95B6-6EDF77399FD4}">
      <dgm:prSet/>
      <dgm:spPr/>
      <dgm:t>
        <a:bodyPr/>
        <a:lstStyle/>
        <a:p>
          <a:endParaRPr lang="en-US"/>
        </a:p>
      </dgm:t>
    </dgm:pt>
    <dgm:pt modelId="{14BF8907-612F-4A06-9413-89BC7C0F7791}" type="sibTrans" cxnId="{95795493-B954-4069-95B6-6EDF77399FD4}">
      <dgm:prSet/>
      <dgm:spPr/>
      <dgm:t>
        <a:bodyPr/>
        <a:lstStyle/>
        <a:p>
          <a:endParaRPr lang="en-US"/>
        </a:p>
      </dgm:t>
    </dgm:pt>
    <dgm:pt modelId="{BE7A9389-6B17-4EF0-A17A-3EFA1F645816}">
      <dgm:prSet phldrT="[Text]"/>
      <dgm:spPr/>
      <dgm:t>
        <a:bodyPr/>
        <a:lstStyle/>
        <a:p>
          <a:r>
            <a:rPr lang="en-US" dirty="0" smtClean="0"/>
            <a:t>Expanding existing operations beyond daylight hours</a:t>
          </a:r>
          <a:endParaRPr lang="en-US" dirty="0"/>
        </a:p>
      </dgm:t>
    </dgm:pt>
    <dgm:pt modelId="{C5500133-BB65-43F1-A9FD-72BC2A1DEE7B}" type="parTrans" cxnId="{CC9B61CA-C63E-4DFA-A1DC-97A9CC5B02A2}">
      <dgm:prSet/>
      <dgm:spPr/>
      <dgm:t>
        <a:bodyPr/>
        <a:lstStyle/>
        <a:p>
          <a:endParaRPr lang="en-US"/>
        </a:p>
      </dgm:t>
    </dgm:pt>
    <dgm:pt modelId="{17F04CEE-DEDD-47C1-A6C3-8C34BE735A1C}" type="sibTrans" cxnId="{CC9B61CA-C63E-4DFA-A1DC-97A9CC5B02A2}">
      <dgm:prSet/>
      <dgm:spPr/>
      <dgm:t>
        <a:bodyPr/>
        <a:lstStyle/>
        <a:p>
          <a:endParaRPr lang="en-US"/>
        </a:p>
      </dgm:t>
    </dgm:pt>
    <dgm:pt modelId="{C358241B-3BF4-4E86-B677-D768193C9B6D}">
      <dgm:prSet phldrT="[Text]"/>
      <dgm:spPr/>
      <dgm:t>
        <a:bodyPr/>
        <a:lstStyle/>
        <a:p>
          <a:r>
            <a:rPr lang="en-US" dirty="0" smtClean="0"/>
            <a:t>Establishing new energy based enterprises</a:t>
          </a:r>
          <a:endParaRPr lang="en-US" dirty="0"/>
        </a:p>
      </dgm:t>
    </dgm:pt>
    <dgm:pt modelId="{2BD4170A-6CC6-4C05-ABF5-C92BD390AD0B}" type="parTrans" cxnId="{0D760D09-2E16-4516-9782-993AD284A4F3}">
      <dgm:prSet/>
      <dgm:spPr/>
      <dgm:t>
        <a:bodyPr/>
        <a:lstStyle/>
        <a:p>
          <a:endParaRPr lang="en-US"/>
        </a:p>
      </dgm:t>
    </dgm:pt>
    <dgm:pt modelId="{FE46D4C9-CD9D-4BE6-8089-C02FCFE9D123}" type="sibTrans" cxnId="{0D760D09-2E16-4516-9782-993AD284A4F3}">
      <dgm:prSet/>
      <dgm:spPr/>
      <dgm:t>
        <a:bodyPr/>
        <a:lstStyle/>
        <a:p>
          <a:endParaRPr lang="en-US"/>
        </a:p>
      </dgm:t>
    </dgm:pt>
    <dgm:pt modelId="{013D7D86-DBC3-4AE7-979B-D4C7B7F4F404}">
      <dgm:prSet phldrT="[Text]"/>
      <dgm:spPr/>
      <dgm:t>
        <a:bodyPr/>
        <a:lstStyle/>
        <a:p>
          <a:r>
            <a:rPr lang="en-US" dirty="0" smtClean="0"/>
            <a:t>Improving operation of schools and public services</a:t>
          </a:r>
          <a:endParaRPr lang="en-US" dirty="0"/>
        </a:p>
      </dgm:t>
    </dgm:pt>
    <dgm:pt modelId="{14BCBB5C-A2AD-47A5-A723-17E1A6C6FA79}" type="parTrans" cxnId="{A9C5A65A-AF30-4377-A11D-0950DAC8983D}">
      <dgm:prSet/>
      <dgm:spPr/>
      <dgm:t>
        <a:bodyPr/>
        <a:lstStyle/>
        <a:p>
          <a:endParaRPr lang="en-US"/>
        </a:p>
      </dgm:t>
    </dgm:pt>
    <dgm:pt modelId="{01A81A8A-53A5-4721-BAD3-2F53667EE2AF}" type="sibTrans" cxnId="{A9C5A65A-AF30-4377-A11D-0950DAC8983D}">
      <dgm:prSet/>
      <dgm:spPr/>
      <dgm:t>
        <a:bodyPr/>
        <a:lstStyle/>
        <a:p>
          <a:endParaRPr lang="en-US"/>
        </a:p>
      </dgm:t>
    </dgm:pt>
    <dgm:pt modelId="{1949A5B5-F9B6-469A-AD6A-0EFC253B23F8}">
      <dgm:prSet phldrT="[Text]"/>
      <dgm:spPr/>
      <dgm:t>
        <a:bodyPr/>
        <a:lstStyle/>
        <a:p>
          <a:r>
            <a:rPr lang="en-US" dirty="0" smtClean="0"/>
            <a:t>Employing local people in energy service delivery</a:t>
          </a:r>
          <a:endParaRPr lang="en-US" dirty="0"/>
        </a:p>
      </dgm:t>
    </dgm:pt>
    <dgm:pt modelId="{AEAF9F80-A6A3-4127-9480-B0F5812919CE}" type="parTrans" cxnId="{A64056BA-7579-4714-A3F1-19A40FCC0E38}">
      <dgm:prSet/>
      <dgm:spPr/>
      <dgm:t>
        <a:bodyPr/>
        <a:lstStyle/>
        <a:p>
          <a:endParaRPr lang="en-US"/>
        </a:p>
      </dgm:t>
    </dgm:pt>
    <dgm:pt modelId="{6AE917FE-DB9B-4D1C-8BAA-F0455DB3C943}" type="sibTrans" cxnId="{A64056BA-7579-4714-A3F1-19A40FCC0E38}">
      <dgm:prSet/>
      <dgm:spPr/>
      <dgm:t>
        <a:bodyPr/>
        <a:lstStyle/>
        <a:p>
          <a:endParaRPr lang="en-US"/>
        </a:p>
      </dgm:t>
    </dgm:pt>
    <dgm:pt modelId="{96BB7713-802C-49AA-8577-08B7D2C10BE5}" type="pres">
      <dgm:prSet presAssocID="{AC69A715-F54F-4D36-BB08-41461BF13E5E}" presName="composite" presStyleCnt="0">
        <dgm:presLayoutVars>
          <dgm:chMax val="1"/>
          <dgm:dir/>
          <dgm:resizeHandles val="exact"/>
        </dgm:presLayoutVars>
      </dgm:prSet>
      <dgm:spPr/>
      <dgm:t>
        <a:bodyPr/>
        <a:lstStyle/>
        <a:p>
          <a:endParaRPr lang="en-US"/>
        </a:p>
      </dgm:t>
    </dgm:pt>
    <dgm:pt modelId="{DEC9C108-7B24-4EBF-AC76-0D23401BFCB6}" type="pres">
      <dgm:prSet presAssocID="{AC69A715-F54F-4D36-BB08-41461BF13E5E}" presName="radial" presStyleCnt="0">
        <dgm:presLayoutVars>
          <dgm:animLvl val="ctr"/>
        </dgm:presLayoutVars>
      </dgm:prSet>
      <dgm:spPr/>
      <dgm:t>
        <a:bodyPr/>
        <a:lstStyle/>
        <a:p>
          <a:endParaRPr lang="en-US"/>
        </a:p>
      </dgm:t>
    </dgm:pt>
    <dgm:pt modelId="{2C7C8938-715E-4517-A03B-FD135EF079F3}" type="pres">
      <dgm:prSet presAssocID="{4B3C40ED-DF93-4466-A086-9E3B5F24251B}" presName="centerShape" presStyleLbl="vennNode1" presStyleIdx="0" presStyleCnt="6"/>
      <dgm:spPr/>
      <dgm:t>
        <a:bodyPr/>
        <a:lstStyle/>
        <a:p>
          <a:endParaRPr lang="en-US"/>
        </a:p>
      </dgm:t>
    </dgm:pt>
    <dgm:pt modelId="{D9F7F1CC-BC11-4D6A-926E-0BA8D7AC00D5}" type="pres">
      <dgm:prSet presAssocID="{F6351C55-B07E-4744-8D98-022FFB55C7A0}" presName="node" presStyleLbl="vennNode1" presStyleIdx="1" presStyleCnt="6">
        <dgm:presLayoutVars>
          <dgm:bulletEnabled val="1"/>
        </dgm:presLayoutVars>
      </dgm:prSet>
      <dgm:spPr/>
      <dgm:t>
        <a:bodyPr/>
        <a:lstStyle/>
        <a:p>
          <a:endParaRPr lang="en-US"/>
        </a:p>
      </dgm:t>
    </dgm:pt>
    <dgm:pt modelId="{5B2E8642-0054-4F55-9331-96398E3EA97E}" type="pres">
      <dgm:prSet presAssocID="{BE7A9389-6B17-4EF0-A17A-3EFA1F645816}" presName="node" presStyleLbl="vennNode1" presStyleIdx="2" presStyleCnt="6">
        <dgm:presLayoutVars>
          <dgm:bulletEnabled val="1"/>
        </dgm:presLayoutVars>
      </dgm:prSet>
      <dgm:spPr/>
      <dgm:t>
        <a:bodyPr/>
        <a:lstStyle/>
        <a:p>
          <a:endParaRPr lang="en-US"/>
        </a:p>
      </dgm:t>
    </dgm:pt>
    <dgm:pt modelId="{C9170DA7-E657-4A3B-938F-2B67C54C9638}" type="pres">
      <dgm:prSet presAssocID="{C358241B-3BF4-4E86-B677-D768193C9B6D}" presName="node" presStyleLbl="vennNode1" presStyleIdx="3" presStyleCnt="6">
        <dgm:presLayoutVars>
          <dgm:bulletEnabled val="1"/>
        </dgm:presLayoutVars>
      </dgm:prSet>
      <dgm:spPr/>
      <dgm:t>
        <a:bodyPr/>
        <a:lstStyle/>
        <a:p>
          <a:endParaRPr lang="en-US"/>
        </a:p>
      </dgm:t>
    </dgm:pt>
    <dgm:pt modelId="{C52BBD3B-2656-43F0-A801-8285B24050F2}" type="pres">
      <dgm:prSet presAssocID="{013D7D86-DBC3-4AE7-979B-D4C7B7F4F404}" presName="node" presStyleLbl="vennNode1" presStyleIdx="4" presStyleCnt="6">
        <dgm:presLayoutVars>
          <dgm:bulletEnabled val="1"/>
        </dgm:presLayoutVars>
      </dgm:prSet>
      <dgm:spPr/>
      <dgm:t>
        <a:bodyPr/>
        <a:lstStyle/>
        <a:p>
          <a:endParaRPr lang="en-US"/>
        </a:p>
      </dgm:t>
    </dgm:pt>
    <dgm:pt modelId="{9B9205EF-84E2-4E37-995E-6F4FDC5E170B}" type="pres">
      <dgm:prSet presAssocID="{1949A5B5-F9B6-469A-AD6A-0EFC253B23F8}" presName="node" presStyleLbl="vennNode1" presStyleIdx="5" presStyleCnt="6">
        <dgm:presLayoutVars>
          <dgm:bulletEnabled val="1"/>
        </dgm:presLayoutVars>
      </dgm:prSet>
      <dgm:spPr/>
      <dgm:t>
        <a:bodyPr/>
        <a:lstStyle/>
        <a:p>
          <a:endParaRPr lang="en-US"/>
        </a:p>
      </dgm:t>
    </dgm:pt>
  </dgm:ptLst>
  <dgm:cxnLst>
    <dgm:cxn modelId="{0C783239-DA41-436A-BEFF-BD9EF0783E99}" type="presOf" srcId="{AC69A715-F54F-4D36-BB08-41461BF13E5E}" destId="{96BB7713-802C-49AA-8577-08B7D2C10BE5}" srcOrd="0" destOrd="0" presId="urn:microsoft.com/office/officeart/2005/8/layout/radial3"/>
    <dgm:cxn modelId="{A64056BA-7579-4714-A3F1-19A40FCC0E38}" srcId="{4B3C40ED-DF93-4466-A086-9E3B5F24251B}" destId="{1949A5B5-F9B6-469A-AD6A-0EFC253B23F8}" srcOrd="4" destOrd="0" parTransId="{AEAF9F80-A6A3-4127-9480-B0F5812919CE}" sibTransId="{6AE917FE-DB9B-4D1C-8BAA-F0455DB3C943}"/>
    <dgm:cxn modelId="{121B85DD-CF71-46BD-BA4E-B8B68370AFDC}" type="presOf" srcId="{BE7A9389-6B17-4EF0-A17A-3EFA1F645816}" destId="{5B2E8642-0054-4F55-9331-96398E3EA97E}" srcOrd="0" destOrd="0" presId="urn:microsoft.com/office/officeart/2005/8/layout/radial3"/>
    <dgm:cxn modelId="{617DA8C3-34A8-44E8-AEC2-06056E94A310}" type="presOf" srcId="{4B3C40ED-DF93-4466-A086-9E3B5F24251B}" destId="{2C7C8938-715E-4517-A03B-FD135EF079F3}" srcOrd="0" destOrd="0" presId="urn:microsoft.com/office/officeart/2005/8/layout/radial3"/>
    <dgm:cxn modelId="{ADFC6EA9-E5A3-4825-98FE-D0C4F5392AE9}" type="presOf" srcId="{F6351C55-B07E-4744-8D98-022FFB55C7A0}" destId="{D9F7F1CC-BC11-4D6A-926E-0BA8D7AC00D5}" srcOrd="0" destOrd="0" presId="urn:microsoft.com/office/officeart/2005/8/layout/radial3"/>
    <dgm:cxn modelId="{07C9DC62-CFC5-452F-81D5-07DD62817BE7}" type="presOf" srcId="{013D7D86-DBC3-4AE7-979B-D4C7B7F4F404}" destId="{C52BBD3B-2656-43F0-A801-8285B24050F2}" srcOrd="0" destOrd="0" presId="urn:microsoft.com/office/officeart/2005/8/layout/radial3"/>
    <dgm:cxn modelId="{CC9B61CA-C63E-4DFA-A1DC-97A9CC5B02A2}" srcId="{4B3C40ED-DF93-4466-A086-9E3B5F24251B}" destId="{BE7A9389-6B17-4EF0-A17A-3EFA1F645816}" srcOrd="1" destOrd="0" parTransId="{C5500133-BB65-43F1-A9FD-72BC2A1DEE7B}" sibTransId="{17F04CEE-DEDD-47C1-A6C3-8C34BE735A1C}"/>
    <dgm:cxn modelId="{F2618C5C-BDA5-4AC2-944F-57E5630F8CCB}" type="presOf" srcId="{1949A5B5-F9B6-469A-AD6A-0EFC253B23F8}" destId="{9B9205EF-84E2-4E37-995E-6F4FDC5E170B}" srcOrd="0" destOrd="0" presId="urn:microsoft.com/office/officeart/2005/8/layout/radial3"/>
    <dgm:cxn modelId="{2306C833-1E26-4647-874D-67CED04E25E2}" srcId="{AC69A715-F54F-4D36-BB08-41461BF13E5E}" destId="{4B3C40ED-DF93-4466-A086-9E3B5F24251B}" srcOrd="0" destOrd="0" parTransId="{3A9124AA-8DCB-4361-A95A-A7D17F855A87}" sibTransId="{0900ED02-9DB4-4869-BB72-BF3C376EF6BA}"/>
    <dgm:cxn modelId="{95795493-B954-4069-95B6-6EDF77399FD4}" srcId="{4B3C40ED-DF93-4466-A086-9E3B5F24251B}" destId="{F6351C55-B07E-4744-8D98-022FFB55C7A0}" srcOrd="0" destOrd="0" parTransId="{60BF0F94-8CCF-46BE-AF12-E17C0211C2B7}" sibTransId="{14BF8907-612F-4A06-9413-89BC7C0F7791}"/>
    <dgm:cxn modelId="{0D760D09-2E16-4516-9782-993AD284A4F3}" srcId="{4B3C40ED-DF93-4466-A086-9E3B5F24251B}" destId="{C358241B-3BF4-4E86-B677-D768193C9B6D}" srcOrd="2" destOrd="0" parTransId="{2BD4170A-6CC6-4C05-ABF5-C92BD390AD0B}" sibTransId="{FE46D4C9-CD9D-4BE6-8089-C02FCFE9D123}"/>
    <dgm:cxn modelId="{A9C5A65A-AF30-4377-A11D-0950DAC8983D}" srcId="{4B3C40ED-DF93-4466-A086-9E3B5F24251B}" destId="{013D7D86-DBC3-4AE7-979B-D4C7B7F4F404}" srcOrd="3" destOrd="0" parTransId="{14BCBB5C-A2AD-47A5-A723-17E1A6C6FA79}" sibTransId="{01A81A8A-53A5-4721-BAD3-2F53667EE2AF}"/>
    <dgm:cxn modelId="{C7BC033D-47B9-4299-BD65-E7942FB065A1}" type="presOf" srcId="{C358241B-3BF4-4E86-B677-D768193C9B6D}" destId="{C9170DA7-E657-4A3B-938F-2B67C54C9638}" srcOrd="0" destOrd="0" presId="urn:microsoft.com/office/officeart/2005/8/layout/radial3"/>
    <dgm:cxn modelId="{8DF60AB1-8438-4DB1-8617-64EF10AE4EA6}" type="presParOf" srcId="{96BB7713-802C-49AA-8577-08B7D2C10BE5}" destId="{DEC9C108-7B24-4EBF-AC76-0D23401BFCB6}" srcOrd="0" destOrd="0" presId="urn:microsoft.com/office/officeart/2005/8/layout/radial3"/>
    <dgm:cxn modelId="{BB46FFBA-DC45-4078-B7D4-30EB1A8DE410}" type="presParOf" srcId="{DEC9C108-7B24-4EBF-AC76-0D23401BFCB6}" destId="{2C7C8938-715E-4517-A03B-FD135EF079F3}" srcOrd="0" destOrd="0" presId="urn:microsoft.com/office/officeart/2005/8/layout/radial3"/>
    <dgm:cxn modelId="{392FB7AF-77FC-421A-9116-24C35CA43C29}" type="presParOf" srcId="{DEC9C108-7B24-4EBF-AC76-0D23401BFCB6}" destId="{D9F7F1CC-BC11-4D6A-926E-0BA8D7AC00D5}" srcOrd="1" destOrd="0" presId="urn:microsoft.com/office/officeart/2005/8/layout/radial3"/>
    <dgm:cxn modelId="{1A67786C-00A5-4FAE-BC92-94BBBFC40A38}" type="presParOf" srcId="{DEC9C108-7B24-4EBF-AC76-0D23401BFCB6}" destId="{5B2E8642-0054-4F55-9331-96398E3EA97E}" srcOrd="2" destOrd="0" presId="urn:microsoft.com/office/officeart/2005/8/layout/radial3"/>
    <dgm:cxn modelId="{18E2DA24-D088-4843-8DF7-ED8610A53279}" type="presParOf" srcId="{DEC9C108-7B24-4EBF-AC76-0D23401BFCB6}" destId="{C9170DA7-E657-4A3B-938F-2B67C54C9638}" srcOrd="3" destOrd="0" presId="urn:microsoft.com/office/officeart/2005/8/layout/radial3"/>
    <dgm:cxn modelId="{22C6B144-FB1B-4410-B14D-77FE3465E012}" type="presParOf" srcId="{DEC9C108-7B24-4EBF-AC76-0D23401BFCB6}" destId="{C52BBD3B-2656-43F0-A801-8285B24050F2}" srcOrd="4" destOrd="0" presId="urn:microsoft.com/office/officeart/2005/8/layout/radial3"/>
    <dgm:cxn modelId="{E4E71124-92B8-4665-BAED-82AD68258729}" type="presParOf" srcId="{DEC9C108-7B24-4EBF-AC76-0D23401BFCB6}" destId="{9B9205EF-84E2-4E37-995E-6F4FDC5E170B}"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441222E-281F-4256-92E6-244062EB4F66}" type="doc">
      <dgm:prSet loTypeId="urn:microsoft.com/office/officeart/2005/8/layout/hList7" loCatId="list" qsTypeId="urn:microsoft.com/office/officeart/2005/8/quickstyle/simple4" qsCatId="simple" csTypeId="urn:microsoft.com/office/officeart/2005/8/colors/colorful5" csCatId="colorful" phldr="1"/>
      <dgm:spPr/>
    </dgm:pt>
    <dgm:pt modelId="{D6D90199-7B59-4064-A589-CD326CDF6FE9}">
      <dgm:prSet phldrT="[Text]"/>
      <dgm:spPr/>
      <dgm:t>
        <a:bodyPr/>
        <a:lstStyle/>
        <a:p>
          <a:r>
            <a:rPr lang="en-US" dirty="0" smtClean="0"/>
            <a:t>Energy Access Crisis exists in Myanmar</a:t>
          </a:r>
          <a:endParaRPr lang="en-US" dirty="0"/>
        </a:p>
      </dgm:t>
    </dgm:pt>
    <dgm:pt modelId="{5CAB5389-2FD7-4F29-890A-F4CAEE2F2F14}" type="parTrans" cxnId="{EB70E6A3-1649-4367-837A-14DD5E38B92C}">
      <dgm:prSet/>
      <dgm:spPr/>
      <dgm:t>
        <a:bodyPr/>
        <a:lstStyle/>
        <a:p>
          <a:endParaRPr lang="en-US"/>
        </a:p>
      </dgm:t>
    </dgm:pt>
    <dgm:pt modelId="{AEFABDD6-6CAC-4A06-AA5D-8865D0E0D37A}" type="sibTrans" cxnId="{EB70E6A3-1649-4367-837A-14DD5E38B92C}">
      <dgm:prSet/>
      <dgm:spPr/>
      <dgm:t>
        <a:bodyPr/>
        <a:lstStyle/>
        <a:p>
          <a:endParaRPr lang="en-US"/>
        </a:p>
      </dgm:t>
    </dgm:pt>
    <dgm:pt modelId="{249200A7-7B36-48A7-B23E-E5C5E52B5992}">
      <dgm:prSet phldrT="[Text]"/>
      <dgm:spPr/>
      <dgm:t>
        <a:bodyPr/>
        <a:lstStyle/>
        <a:p>
          <a:r>
            <a:rPr lang="en-US" dirty="0" smtClean="0"/>
            <a:t>Positive synergies exist between expanding energy access and accomplishing MDG’s and other sustainable development goals</a:t>
          </a:r>
          <a:endParaRPr lang="en-US" dirty="0"/>
        </a:p>
      </dgm:t>
    </dgm:pt>
    <dgm:pt modelId="{B98C8428-D2E8-4561-989F-F3EA70B5250F}" type="parTrans" cxnId="{07891517-10CC-4332-9B22-1984411DF0FE}">
      <dgm:prSet/>
      <dgm:spPr/>
      <dgm:t>
        <a:bodyPr/>
        <a:lstStyle/>
        <a:p>
          <a:endParaRPr lang="en-US"/>
        </a:p>
      </dgm:t>
    </dgm:pt>
    <dgm:pt modelId="{F6CFDF80-F447-46B4-B3B9-4D2D555E4E45}" type="sibTrans" cxnId="{07891517-10CC-4332-9B22-1984411DF0FE}">
      <dgm:prSet/>
      <dgm:spPr/>
      <dgm:t>
        <a:bodyPr/>
        <a:lstStyle/>
        <a:p>
          <a:endParaRPr lang="en-US"/>
        </a:p>
      </dgm:t>
    </dgm:pt>
    <dgm:pt modelId="{F0E73FB3-277C-4EE0-A833-EA29FD09F756}">
      <dgm:prSet phldrT="[Text]"/>
      <dgm:spPr/>
      <dgm:t>
        <a:bodyPr/>
        <a:lstStyle/>
        <a:p>
          <a:r>
            <a:rPr lang="en-US" dirty="0" smtClean="0"/>
            <a:t>Distinct opportunities exist—for both the government, and for development partners to overcome Myanmar’s challenges</a:t>
          </a:r>
          <a:endParaRPr lang="en-US" dirty="0"/>
        </a:p>
      </dgm:t>
    </dgm:pt>
    <dgm:pt modelId="{B4C01530-CC31-4877-8C9D-9F77B50FAE34}" type="parTrans" cxnId="{64E3BB42-7D03-4F51-9121-7FA5304CAE94}">
      <dgm:prSet/>
      <dgm:spPr/>
      <dgm:t>
        <a:bodyPr/>
        <a:lstStyle/>
        <a:p>
          <a:endParaRPr lang="en-US"/>
        </a:p>
      </dgm:t>
    </dgm:pt>
    <dgm:pt modelId="{A26F3423-7C61-484D-A6F8-B2813839334A}" type="sibTrans" cxnId="{64E3BB42-7D03-4F51-9121-7FA5304CAE94}">
      <dgm:prSet/>
      <dgm:spPr/>
      <dgm:t>
        <a:bodyPr/>
        <a:lstStyle/>
        <a:p>
          <a:endParaRPr lang="en-US"/>
        </a:p>
      </dgm:t>
    </dgm:pt>
    <dgm:pt modelId="{88C5F9E2-E14C-4D8E-A667-6D08A3940AEB}">
      <dgm:prSet phldrT="[Text]"/>
      <dgm:spPr/>
      <dgm:t>
        <a:bodyPr/>
        <a:lstStyle/>
        <a:p>
          <a:r>
            <a:rPr lang="en-US" dirty="0" smtClean="0"/>
            <a:t>The ability of the poor to utilize energy for productive purposes is a crucial aspect of the energy access goal in Myanmar</a:t>
          </a:r>
          <a:endParaRPr lang="en-US" dirty="0"/>
        </a:p>
      </dgm:t>
    </dgm:pt>
    <dgm:pt modelId="{5E3CB7C9-8D74-4A14-BF8F-7018EF434708}" type="parTrans" cxnId="{3B1A050F-4842-4FB3-AD93-934CD53778BA}">
      <dgm:prSet/>
      <dgm:spPr/>
      <dgm:t>
        <a:bodyPr/>
        <a:lstStyle/>
        <a:p>
          <a:endParaRPr lang="en-US"/>
        </a:p>
      </dgm:t>
    </dgm:pt>
    <dgm:pt modelId="{AA6914A3-2E6C-466B-8C1F-EE7909E7B27F}" type="sibTrans" cxnId="{3B1A050F-4842-4FB3-AD93-934CD53778BA}">
      <dgm:prSet/>
      <dgm:spPr/>
      <dgm:t>
        <a:bodyPr/>
        <a:lstStyle/>
        <a:p>
          <a:endParaRPr lang="en-US"/>
        </a:p>
      </dgm:t>
    </dgm:pt>
    <dgm:pt modelId="{557CCBA4-4EBD-46D0-A0FE-625628503EEA}" type="pres">
      <dgm:prSet presAssocID="{A441222E-281F-4256-92E6-244062EB4F66}" presName="Name0" presStyleCnt="0">
        <dgm:presLayoutVars>
          <dgm:dir/>
          <dgm:resizeHandles val="exact"/>
        </dgm:presLayoutVars>
      </dgm:prSet>
      <dgm:spPr/>
    </dgm:pt>
    <dgm:pt modelId="{C328820B-6C58-4F72-BBAF-9E32998C64FE}" type="pres">
      <dgm:prSet presAssocID="{A441222E-281F-4256-92E6-244062EB4F66}" presName="fgShape" presStyleLbl="fgShp" presStyleIdx="0" presStyleCnt="1"/>
      <dgm:spPr/>
    </dgm:pt>
    <dgm:pt modelId="{D06EBCDD-2C39-4404-BDEC-54398F569F44}" type="pres">
      <dgm:prSet presAssocID="{A441222E-281F-4256-92E6-244062EB4F66}" presName="linComp" presStyleCnt="0"/>
      <dgm:spPr/>
    </dgm:pt>
    <dgm:pt modelId="{9A7EB838-4C08-43BE-A84B-317E5061BD88}" type="pres">
      <dgm:prSet presAssocID="{D6D90199-7B59-4064-A589-CD326CDF6FE9}" presName="compNode" presStyleCnt="0"/>
      <dgm:spPr/>
    </dgm:pt>
    <dgm:pt modelId="{B44645D5-4D3A-48E8-A312-DC6FDF4DA90E}" type="pres">
      <dgm:prSet presAssocID="{D6D90199-7B59-4064-A589-CD326CDF6FE9}" presName="bkgdShape" presStyleLbl="node1" presStyleIdx="0" presStyleCnt="4"/>
      <dgm:spPr/>
      <dgm:t>
        <a:bodyPr/>
        <a:lstStyle/>
        <a:p>
          <a:endParaRPr lang="en-US"/>
        </a:p>
      </dgm:t>
    </dgm:pt>
    <dgm:pt modelId="{9923C499-EB2F-4AB5-91E1-DF92A99DD094}" type="pres">
      <dgm:prSet presAssocID="{D6D90199-7B59-4064-A589-CD326CDF6FE9}" presName="nodeTx" presStyleLbl="node1" presStyleIdx="0" presStyleCnt="4">
        <dgm:presLayoutVars>
          <dgm:bulletEnabled val="1"/>
        </dgm:presLayoutVars>
      </dgm:prSet>
      <dgm:spPr/>
      <dgm:t>
        <a:bodyPr/>
        <a:lstStyle/>
        <a:p>
          <a:endParaRPr lang="en-US"/>
        </a:p>
      </dgm:t>
    </dgm:pt>
    <dgm:pt modelId="{0A736F20-FFDD-421A-858F-C5CDC4142819}" type="pres">
      <dgm:prSet presAssocID="{D6D90199-7B59-4064-A589-CD326CDF6FE9}" presName="invisiNode" presStyleLbl="node1" presStyleIdx="0" presStyleCnt="4"/>
      <dgm:spPr/>
    </dgm:pt>
    <dgm:pt modelId="{7AE73C82-F71C-4C15-AB7D-F6B35F7437CA}" type="pres">
      <dgm:prSet presAssocID="{D6D90199-7B59-4064-A589-CD326CDF6FE9}" presName="imagNode" presStyleLbl="fgImgPlace1" presStyleIdx="0" presStyleCnt="4"/>
      <dgm:spPr>
        <a:blipFill>
          <a:blip xmlns:r="http://schemas.openxmlformats.org/officeDocument/2006/relationships" r:embed="rId1"/>
          <a:srcRect/>
          <a:stretch>
            <a:fillRect l="-59000" r="-59000"/>
          </a:stretch>
        </a:blipFill>
      </dgm:spPr>
    </dgm:pt>
    <dgm:pt modelId="{9CB3C6BE-411A-4A15-992A-82F81B63E718}" type="pres">
      <dgm:prSet presAssocID="{AEFABDD6-6CAC-4A06-AA5D-8865D0E0D37A}" presName="sibTrans" presStyleLbl="sibTrans2D1" presStyleIdx="0" presStyleCnt="0"/>
      <dgm:spPr/>
      <dgm:t>
        <a:bodyPr/>
        <a:lstStyle/>
        <a:p>
          <a:endParaRPr lang="en-US"/>
        </a:p>
      </dgm:t>
    </dgm:pt>
    <dgm:pt modelId="{8F99A267-8D44-442D-ADFD-DEF24A037734}" type="pres">
      <dgm:prSet presAssocID="{249200A7-7B36-48A7-B23E-E5C5E52B5992}" presName="compNode" presStyleCnt="0"/>
      <dgm:spPr/>
    </dgm:pt>
    <dgm:pt modelId="{9F5648BC-FDAA-497F-BCE1-8175B43CB93B}" type="pres">
      <dgm:prSet presAssocID="{249200A7-7B36-48A7-B23E-E5C5E52B5992}" presName="bkgdShape" presStyleLbl="node1" presStyleIdx="1" presStyleCnt="4"/>
      <dgm:spPr/>
      <dgm:t>
        <a:bodyPr/>
        <a:lstStyle/>
        <a:p>
          <a:endParaRPr lang="en-US"/>
        </a:p>
      </dgm:t>
    </dgm:pt>
    <dgm:pt modelId="{DDD53F92-0094-4561-B1C4-DB5B8934CCED}" type="pres">
      <dgm:prSet presAssocID="{249200A7-7B36-48A7-B23E-E5C5E52B5992}" presName="nodeTx" presStyleLbl="node1" presStyleIdx="1" presStyleCnt="4">
        <dgm:presLayoutVars>
          <dgm:bulletEnabled val="1"/>
        </dgm:presLayoutVars>
      </dgm:prSet>
      <dgm:spPr/>
      <dgm:t>
        <a:bodyPr/>
        <a:lstStyle/>
        <a:p>
          <a:endParaRPr lang="en-US"/>
        </a:p>
      </dgm:t>
    </dgm:pt>
    <dgm:pt modelId="{92A960CF-DABB-473D-A8D8-F29269210787}" type="pres">
      <dgm:prSet presAssocID="{249200A7-7B36-48A7-B23E-E5C5E52B5992}" presName="invisiNode" presStyleLbl="node1" presStyleIdx="1" presStyleCnt="4"/>
      <dgm:spPr/>
    </dgm:pt>
    <dgm:pt modelId="{EF35FF56-D034-4D92-9302-4CF81C39E277}" type="pres">
      <dgm:prSet presAssocID="{249200A7-7B36-48A7-B23E-E5C5E52B5992}" presName="imagNode"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5000" b="-15000"/>
          </a:stretch>
        </a:blipFill>
      </dgm:spPr>
    </dgm:pt>
    <dgm:pt modelId="{A40D893D-3B73-4EED-B4A9-9BF1A97F7786}" type="pres">
      <dgm:prSet presAssocID="{F6CFDF80-F447-46B4-B3B9-4D2D555E4E45}" presName="sibTrans" presStyleLbl="sibTrans2D1" presStyleIdx="0" presStyleCnt="0"/>
      <dgm:spPr/>
      <dgm:t>
        <a:bodyPr/>
        <a:lstStyle/>
        <a:p>
          <a:endParaRPr lang="en-US"/>
        </a:p>
      </dgm:t>
    </dgm:pt>
    <dgm:pt modelId="{B39D85EE-E196-4D2F-9C55-D78494DE6A26}" type="pres">
      <dgm:prSet presAssocID="{F0E73FB3-277C-4EE0-A833-EA29FD09F756}" presName="compNode" presStyleCnt="0"/>
      <dgm:spPr/>
    </dgm:pt>
    <dgm:pt modelId="{B5DAD22B-70D8-426F-9E2D-17D32388747F}" type="pres">
      <dgm:prSet presAssocID="{F0E73FB3-277C-4EE0-A833-EA29FD09F756}" presName="bkgdShape" presStyleLbl="node1" presStyleIdx="2" presStyleCnt="4"/>
      <dgm:spPr/>
      <dgm:t>
        <a:bodyPr/>
        <a:lstStyle/>
        <a:p>
          <a:endParaRPr lang="en-US"/>
        </a:p>
      </dgm:t>
    </dgm:pt>
    <dgm:pt modelId="{991FD6A6-E482-47F3-A77D-32DE768E1BB6}" type="pres">
      <dgm:prSet presAssocID="{F0E73FB3-277C-4EE0-A833-EA29FD09F756}" presName="nodeTx" presStyleLbl="node1" presStyleIdx="2" presStyleCnt="4">
        <dgm:presLayoutVars>
          <dgm:bulletEnabled val="1"/>
        </dgm:presLayoutVars>
      </dgm:prSet>
      <dgm:spPr/>
      <dgm:t>
        <a:bodyPr/>
        <a:lstStyle/>
        <a:p>
          <a:endParaRPr lang="en-US"/>
        </a:p>
      </dgm:t>
    </dgm:pt>
    <dgm:pt modelId="{699F5A7A-31F8-4BA2-AB41-663007FECB61}" type="pres">
      <dgm:prSet presAssocID="{F0E73FB3-277C-4EE0-A833-EA29FD09F756}" presName="invisiNode" presStyleLbl="node1" presStyleIdx="2" presStyleCnt="4"/>
      <dgm:spPr/>
    </dgm:pt>
    <dgm:pt modelId="{C0FC1436-37D7-4D43-A9BC-CEAE4A6C3897}" type="pres">
      <dgm:prSet presAssocID="{F0E73FB3-277C-4EE0-A833-EA29FD09F756}" presName="imagNode" presStyleLbl="fgImgPlace1" presStyleIdx="2" presStyleCnt="4"/>
      <dgm:spPr>
        <a:blipFill>
          <a:blip xmlns:r="http://schemas.openxmlformats.org/officeDocument/2006/relationships" r:embed="rId3"/>
          <a:srcRect/>
          <a:stretch>
            <a:fillRect t="-15000" b="-15000"/>
          </a:stretch>
        </a:blipFill>
      </dgm:spPr>
    </dgm:pt>
    <dgm:pt modelId="{AC82923A-DA7A-4494-A3BF-B725276603D7}" type="pres">
      <dgm:prSet presAssocID="{A26F3423-7C61-484D-A6F8-B2813839334A}" presName="sibTrans" presStyleLbl="sibTrans2D1" presStyleIdx="0" presStyleCnt="0"/>
      <dgm:spPr/>
      <dgm:t>
        <a:bodyPr/>
        <a:lstStyle/>
        <a:p>
          <a:endParaRPr lang="en-US"/>
        </a:p>
      </dgm:t>
    </dgm:pt>
    <dgm:pt modelId="{BD687188-AACB-4C5C-9E0C-D54CB3787A8D}" type="pres">
      <dgm:prSet presAssocID="{88C5F9E2-E14C-4D8E-A667-6D08A3940AEB}" presName="compNode" presStyleCnt="0"/>
      <dgm:spPr/>
    </dgm:pt>
    <dgm:pt modelId="{723BBC39-D310-4473-A279-409EA8374071}" type="pres">
      <dgm:prSet presAssocID="{88C5F9E2-E14C-4D8E-A667-6D08A3940AEB}" presName="bkgdShape" presStyleLbl="node1" presStyleIdx="3" presStyleCnt="4"/>
      <dgm:spPr/>
      <dgm:t>
        <a:bodyPr/>
        <a:lstStyle/>
        <a:p>
          <a:endParaRPr lang="en-US"/>
        </a:p>
      </dgm:t>
    </dgm:pt>
    <dgm:pt modelId="{F222EC10-1B98-4486-ABA3-F462FC3FAEE8}" type="pres">
      <dgm:prSet presAssocID="{88C5F9E2-E14C-4D8E-A667-6D08A3940AEB}" presName="nodeTx" presStyleLbl="node1" presStyleIdx="3" presStyleCnt="4">
        <dgm:presLayoutVars>
          <dgm:bulletEnabled val="1"/>
        </dgm:presLayoutVars>
      </dgm:prSet>
      <dgm:spPr/>
      <dgm:t>
        <a:bodyPr/>
        <a:lstStyle/>
        <a:p>
          <a:endParaRPr lang="en-US"/>
        </a:p>
      </dgm:t>
    </dgm:pt>
    <dgm:pt modelId="{84153886-ECDF-4FD9-A132-751FABA542E8}" type="pres">
      <dgm:prSet presAssocID="{88C5F9E2-E14C-4D8E-A667-6D08A3940AEB}" presName="invisiNode" presStyleLbl="node1" presStyleIdx="3" presStyleCnt="4"/>
      <dgm:spPr/>
    </dgm:pt>
    <dgm:pt modelId="{D52DF4EA-53CD-4B0E-94CD-35AB22EEBB49}" type="pres">
      <dgm:prSet presAssocID="{88C5F9E2-E14C-4D8E-A667-6D08A3940AEB}" presName="imagNod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5000" b="-15000"/>
          </a:stretch>
        </a:blipFill>
      </dgm:spPr>
    </dgm:pt>
  </dgm:ptLst>
  <dgm:cxnLst>
    <dgm:cxn modelId="{07891517-10CC-4332-9B22-1984411DF0FE}" srcId="{A441222E-281F-4256-92E6-244062EB4F66}" destId="{249200A7-7B36-48A7-B23E-E5C5E52B5992}" srcOrd="1" destOrd="0" parTransId="{B98C8428-D2E8-4561-989F-F3EA70B5250F}" sibTransId="{F6CFDF80-F447-46B4-B3B9-4D2D555E4E45}"/>
    <dgm:cxn modelId="{FA74E05E-0A9A-4958-856A-734678D5B942}" type="presOf" srcId="{A26F3423-7C61-484D-A6F8-B2813839334A}" destId="{AC82923A-DA7A-4494-A3BF-B725276603D7}" srcOrd="0" destOrd="0" presId="urn:microsoft.com/office/officeart/2005/8/layout/hList7"/>
    <dgm:cxn modelId="{4C4D4160-C651-4938-8082-1CB852184339}" type="presOf" srcId="{D6D90199-7B59-4064-A589-CD326CDF6FE9}" destId="{B44645D5-4D3A-48E8-A312-DC6FDF4DA90E}" srcOrd="0" destOrd="0" presId="urn:microsoft.com/office/officeart/2005/8/layout/hList7"/>
    <dgm:cxn modelId="{09AAC188-F271-4AEA-8F59-10834EFD5913}" type="presOf" srcId="{F0E73FB3-277C-4EE0-A833-EA29FD09F756}" destId="{B5DAD22B-70D8-426F-9E2D-17D32388747F}" srcOrd="0" destOrd="0" presId="urn:microsoft.com/office/officeart/2005/8/layout/hList7"/>
    <dgm:cxn modelId="{64E3BB42-7D03-4F51-9121-7FA5304CAE94}" srcId="{A441222E-281F-4256-92E6-244062EB4F66}" destId="{F0E73FB3-277C-4EE0-A833-EA29FD09F756}" srcOrd="2" destOrd="0" parTransId="{B4C01530-CC31-4877-8C9D-9F77B50FAE34}" sibTransId="{A26F3423-7C61-484D-A6F8-B2813839334A}"/>
    <dgm:cxn modelId="{BB13CF82-B49F-4314-83D1-4710C8F2571B}" type="presOf" srcId="{F0E73FB3-277C-4EE0-A833-EA29FD09F756}" destId="{991FD6A6-E482-47F3-A77D-32DE768E1BB6}" srcOrd="1" destOrd="0" presId="urn:microsoft.com/office/officeart/2005/8/layout/hList7"/>
    <dgm:cxn modelId="{68E5C447-6807-49A8-9231-85CF8B4422E4}" type="presOf" srcId="{249200A7-7B36-48A7-B23E-E5C5E52B5992}" destId="{9F5648BC-FDAA-497F-BCE1-8175B43CB93B}" srcOrd="0" destOrd="0" presId="urn:microsoft.com/office/officeart/2005/8/layout/hList7"/>
    <dgm:cxn modelId="{3B1A050F-4842-4FB3-AD93-934CD53778BA}" srcId="{A441222E-281F-4256-92E6-244062EB4F66}" destId="{88C5F9E2-E14C-4D8E-A667-6D08A3940AEB}" srcOrd="3" destOrd="0" parTransId="{5E3CB7C9-8D74-4A14-BF8F-7018EF434708}" sibTransId="{AA6914A3-2E6C-466B-8C1F-EE7909E7B27F}"/>
    <dgm:cxn modelId="{48816E5B-0AB5-4237-A88A-27835B61AFC2}" type="presOf" srcId="{D6D90199-7B59-4064-A589-CD326CDF6FE9}" destId="{9923C499-EB2F-4AB5-91E1-DF92A99DD094}" srcOrd="1" destOrd="0" presId="urn:microsoft.com/office/officeart/2005/8/layout/hList7"/>
    <dgm:cxn modelId="{5C2F9F20-C024-48E1-BC8E-F43B8D4B419F}" type="presOf" srcId="{F6CFDF80-F447-46B4-B3B9-4D2D555E4E45}" destId="{A40D893D-3B73-4EED-B4A9-9BF1A97F7786}" srcOrd="0" destOrd="0" presId="urn:microsoft.com/office/officeart/2005/8/layout/hList7"/>
    <dgm:cxn modelId="{5D62A69A-4D3B-425B-B196-CFEC674BF85A}" type="presOf" srcId="{88C5F9E2-E14C-4D8E-A667-6D08A3940AEB}" destId="{723BBC39-D310-4473-A279-409EA8374071}" srcOrd="0" destOrd="0" presId="urn:microsoft.com/office/officeart/2005/8/layout/hList7"/>
    <dgm:cxn modelId="{2D69DC43-E175-4E98-BFBB-516EF8970CA9}" type="presOf" srcId="{AEFABDD6-6CAC-4A06-AA5D-8865D0E0D37A}" destId="{9CB3C6BE-411A-4A15-992A-82F81B63E718}" srcOrd="0" destOrd="0" presId="urn:microsoft.com/office/officeart/2005/8/layout/hList7"/>
    <dgm:cxn modelId="{EB70E6A3-1649-4367-837A-14DD5E38B92C}" srcId="{A441222E-281F-4256-92E6-244062EB4F66}" destId="{D6D90199-7B59-4064-A589-CD326CDF6FE9}" srcOrd="0" destOrd="0" parTransId="{5CAB5389-2FD7-4F29-890A-F4CAEE2F2F14}" sibTransId="{AEFABDD6-6CAC-4A06-AA5D-8865D0E0D37A}"/>
    <dgm:cxn modelId="{9AB54E0C-2944-4C5D-836C-4E95C6F7FF01}" type="presOf" srcId="{249200A7-7B36-48A7-B23E-E5C5E52B5992}" destId="{DDD53F92-0094-4561-B1C4-DB5B8934CCED}" srcOrd="1" destOrd="0" presId="urn:microsoft.com/office/officeart/2005/8/layout/hList7"/>
    <dgm:cxn modelId="{CBD6788E-22C3-4B9A-9E5E-3EFEE90EAF1A}" type="presOf" srcId="{A441222E-281F-4256-92E6-244062EB4F66}" destId="{557CCBA4-4EBD-46D0-A0FE-625628503EEA}" srcOrd="0" destOrd="0" presId="urn:microsoft.com/office/officeart/2005/8/layout/hList7"/>
    <dgm:cxn modelId="{796E9358-CAB7-4EA3-A153-4D67895773D1}" type="presOf" srcId="{88C5F9E2-E14C-4D8E-A667-6D08A3940AEB}" destId="{F222EC10-1B98-4486-ABA3-F462FC3FAEE8}" srcOrd="1" destOrd="0" presId="urn:microsoft.com/office/officeart/2005/8/layout/hList7"/>
    <dgm:cxn modelId="{63512BAB-D7AE-4367-B676-9E2B7FE8835C}" type="presParOf" srcId="{557CCBA4-4EBD-46D0-A0FE-625628503EEA}" destId="{C328820B-6C58-4F72-BBAF-9E32998C64FE}" srcOrd="0" destOrd="0" presId="urn:microsoft.com/office/officeart/2005/8/layout/hList7"/>
    <dgm:cxn modelId="{C6599607-259D-43C1-B40F-77F8811A8EDA}" type="presParOf" srcId="{557CCBA4-4EBD-46D0-A0FE-625628503EEA}" destId="{D06EBCDD-2C39-4404-BDEC-54398F569F44}" srcOrd="1" destOrd="0" presId="urn:microsoft.com/office/officeart/2005/8/layout/hList7"/>
    <dgm:cxn modelId="{3BB8E033-53D5-44AA-BEE3-CF833313DC7B}" type="presParOf" srcId="{D06EBCDD-2C39-4404-BDEC-54398F569F44}" destId="{9A7EB838-4C08-43BE-A84B-317E5061BD88}" srcOrd="0" destOrd="0" presId="urn:microsoft.com/office/officeart/2005/8/layout/hList7"/>
    <dgm:cxn modelId="{C03916AD-D9B6-4AAD-8EB3-ACD37C79AE8F}" type="presParOf" srcId="{9A7EB838-4C08-43BE-A84B-317E5061BD88}" destId="{B44645D5-4D3A-48E8-A312-DC6FDF4DA90E}" srcOrd="0" destOrd="0" presId="urn:microsoft.com/office/officeart/2005/8/layout/hList7"/>
    <dgm:cxn modelId="{FBD14AC3-9720-43CF-9722-592B5D107DC3}" type="presParOf" srcId="{9A7EB838-4C08-43BE-A84B-317E5061BD88}" destId="{9923C499-EB2F-4AB5-91E1-DF92A99DD094}" srcOrd="1" destOrd="0" presId="urn:microsoft.com/office/officeart/2005/8/layout/hList7"/>
    <dgm:cxn modelId="{D70BEE4C-51D0-4F93-836D-8015B70401AD}" type="presParOf" srcId="{9A7EB838-4C08-43BE-A84B-317E5061BD88}" destId="{0A736F20-FFDD-421A-858F-C5CDC4142819}" srcOrd="2" destOrd="0" presId="urn:microsoft.com/office/officeart/2005/8/layout/hList7"/>
    <dgm:cxn modelId="{E59C4C3B-BA1C-4373-9EFA-AF017C0A1EB3}" type="presParOf" srcId="{9A7EB838-4C08-43BE-A84B-317E5061BD88}" destId="{7AE73C82-F71C-4C15-AB7D-F6B35F7437CA}" srcOrd="3" destOrd="0" presId="urn:microsoft.com/office/officeart/2005/8/layout/hList7"/>
    <dgm:cxn modelId="{A634B79C-1749-4234-A5D3-26F90F74E5CD}" type="presParOf" srcId="{D06EBCDD-2C39-4404-BDEC-54398F569F44}" destId="{9CB3C6BE-411A-4A15-992A-82F81B63E718}" srcOrd="1" destOrd="0" presId="urn:microsoft.com/office/officeart/2005/8/layout/hList7"/>
    <dgm:cxn modelId="{52121ED9-E214-419E-BF94-1F548A7CB4C8}" type="presParOf" srcId="{D06EBCDD-2C39-4404-BDEC-54398F569F44}" destId="{8F99A267-8D44-442D-ADFD-DEF24A037734}" srcOrd="2" destOrd="0" presId="urn:microsoft.com/office/officeart/2005/8/layout/hList7"/>
    <dgm:cxn modelId="{EAA7F80C-C446-42F3-A19D-08D2F4631931}" type="presParOf" srcId="{8F99A267-8D44-442D-ADFD-DEF24A037734}" destId="{9F5648BC-FDAA-497F-BCE1-8175B43CB93B}" srcOrd="0" destOrd="0" presId="urn:microsoft.com/office/officeart/2005/8/layout/hList7"/>
    <dgm:cxn modelId="{B0322396-BF27-4174-B053-16A33D74CBED}" type="presParOf" srcId="{8F99A267-8D44-442D-ADFD-DEF24A037734}" destId="{DDD53F92-0094-4561-B1C4-DB5B8934CCED}" srcOrd="1" destOrd="0" presId="urn:microsoft.com/office/officeart/2005/8/layout/hList7"/>
    <dgm:cxn modelId="{42C96B08-15CE-44BB-86CF-2937F1E6366C}" type="presParOf" srcId="{8F99A267-8D44-442D-ADFD-DEF24A037734}" destId="{92A960CF-DABB-473D-A8D8-F29269210787}" srcOrd="2" destOrd="0" presId="urn:microsoft.com/office/officeart/2005/8/layout/hList7"/>
    <dgm:cxn modelId="{F9E445FB-1723-483E-9780-EBC9A8160C8F}" type="presParOf" srcId="{8F99A267-8D44-442D-ADFD-DEF24A037734}" destId="{EF35FF56-D034-4D92-9302-4CF81C39E277}" srcOrd="3" destOrd="0" presId="urn:microsoft.com/office/officeart/2005/8/layout/hList7"/>
    <dgm:cxn modelId="{DCB775D9-B8B8-4859-8AC6-C8524DA01067}" type="presParOf" srcId="{D06EBCDD-2C39-4404-BDEC-54398F569F44}" destId="{A40D893D-3B73-4EED-B4A9-9BF1A97F7786}" srcOrd="3" destOrd="0" presId="urn:microsoft.com/office/officeart/2005/8/layout/hList7"/>
    <dgm:cxn modelId="{ED313C37-5BF9-498A-932E-6AFA87D98681}" type="presParOf" srcId="{D06EBCDD-2C39-4404-BDEC-54398F569F44}" destId="{B39D85EE-E196-4D2F-9C55-D78494DE6A26}" srcOrd="4" destOrd="0" presId="urn:microsoft.com/office/officeart/2005/8/layout/hList7"/>
    <dgm:cxn modelId="{1B991E6F-2DC0-430F-9F4B-3A2317ABECB5}" type="presParOf" srcId="{B39D85EE-E196-4D2F-9C55-D78494DE6A26}" destId="{B5DAD22B-70D8-426F-9E2D-17D32388747F}" srcOrd="0" destOrd="0" presId="urn:microsoft.com/office/officeart/2005/8/layout/hList7"/>
    <dgm:cxn modelId="{0D42C778-0878-4AFF-8441-3C6198F34F4A}" type="presParOf" srcId="{B39D85EE-E196-4D2F-9C55-D78494DE6A26}" destId="{991FD6A6-E482-47F3-A77D-32DE768E1BB6}" srcOrd="1" destOrd="0" presId="urn:microsoft.com/office/officeart/2005/8/layout/hList7"/>
    <dgm:cxn modelId="{58C46B40-F7E4-4F33-BD05-A96A88397E4D}" type="presParOf" srcId="{B39D85EE-E196-4D2F-9C55-D78494DE6A26}" destId="{699F5A7A-31F8-4BA2-AB41-663007FECB61}" srcOrd="2" destOrd="0" presId="urn:microsoft.com/office/officeart/2005/8/layout/hList7"/>
    <dgm:cxn modelId="{522D7B88-E2AE-431A-8ED6-8DCE8FD75F6F}" type="presParOf" srcId="{B39D85EE-E196-4D2F-9C55-D78494DE6A26}" destId="{C0FC1436-37D7-4D43-A9BC-CEAE4A6C3897}" srcOrd="3" destOrd="0" presId="urn:microsoft.com/office/officeart/2005/8/layout/hList7"/>
    <dgm:cxn modelId="{EB791D61-F1FF-4FDF-ADF1-5FB077D4C346}" type="presParOf" srcId="{D06EBCDD-2C39-4404-BDEC-54398F569F44}" destId="{AC82923A-DA7A-4494-A3BF-B725276603D7}" srcOrd="5" destOrd="0" presId="urn:microsoft.com/office/officeart/2005/8/layout/hList7"/>
    <dgm:cxn modelId="{6F7AD143-C5B6-49CF-B97D-53BEE716BA38}" type="presParOf" srcId="{D06EBCDD-2C39-4404-BDEC-54398F569F44}" destId="{BD687188-AACB-4C5C-9E0C-D54CB3787A8D}" srcOrd="6" destOrd="0" presId="urn:microsoft.com/office/officeart/2005/8/layout/hList7"/>
    <dgm:cxn modelId="{2F2A05B2-1C16-48E1-99BB-ECC4001FF8D5}" type="presParOf" srcId="{BD687188-AACB-4C5C-9E0C-D54CB3787A8D}" destId="{723BBC39-D310-4473-A279-409EA8374071}" srcOrd="0" destOrd="0" presId="urn:microsoft.com/office/officeart/2005/8/layout/hList7"/>
    <dgm:cxn modelId="{2BD971CA-CF25-495B-8D5D-C7780405CD06}" type="presParOf" srcId="{BD687188-AACB-4C5C-9E0C-D54CB3787A8D}" destId="{F222EC10-1B98-4486-ABA3-F462FC3FAEE8}" srcOrd="1" destOrd="0" presId="urn:microsoft.com/office/officeart/2005/8/layout/hList7"/>
    <dgm:cxn modelId="{58A78F6F-C9D7-4BEC-B1A5-A363AA236646}" type="presParOf" srcId="{BD687188-AACB-4C5C-9E0C-D54CB3787A8D}" destId="{84153886-ECDF-4FD9-A132-751FABA542E8}" srcOrd="2" destOrd="0" presId="urn:microsoft.com/office/officeart/2005/8/layout/hList7"/>
    <dgm:cxn modelId="{4BB0BF9A-BBBE-4AA9-9F46-588BECF10BFD}" type="presParOf" srcId="{BD687188-AACB-4C5C-9E0C-D54CB3787A8D}" destId="{D52DF4EA-53CD-4B0E-94CD-35AB22EEBB49}"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90D8A-2D52-483E-8A47-5D9C8A358188}">
      <dsp:nvSpPr>
        <dsp:cNvPr id="0" name=""/>
        <dsp:cNvSpPr/>
      </dsp:nvSpPr>
      <dsp:spPr>
        <a:xfrm>
          <a:off x="194295" y="254091"/>
          <a:ext cx="3811333" cy="1191041"/>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6732"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Woodlots and Nurseries</a:t>
          </a:r>
          <a:endParaRPr lang="en-US" sz="3300" kern="1200" dirty="0"/>
        </a:p>
      </dsp:txBody>
      <dsp:txXfrm>
        <a:off x="194295" y="254091"/>
        <a:ext cx="3811333" cy="1191041"/>
      </dsp:txXfrm>
    </dsp:sp>
    <dsp:sp modelId="{40D4D224-AFDE-4C86-9EE0-6CE3C25E7485}">
      <dsp:nvSpPr>
        <dsp:cNvPr id="0" name=""/>
        <dsp:cNvSpPr/>
      </dsp:nvSpPr>
      <dsp:spPr>
        <a:xfrm>
          <a:off x="35489" y="82051"/>
          <a:ext cx="833729" cy="125059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38BFAB-A2C4-4121-87FE-CF2FDAB88ED9}">
      <dsp:nvSpPr>
        <dsp:cNvPr id="0" name=""/>
        <dsp:cNvSpPr/>
      </dsp:nvSpPr>
      <dsp:spPr>
        <a:xfrm>
          <a:off x="4382776" y="254091"/>
          <a:ext cx="3811333" cy="1191041"/>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6732"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Improved </a:t>
          </a:r>
          <a:r>
            <a:rPr lang="en-US" sz="3300" kern="1200" dirty="0" err="1" smtClean="0"/>
            <a:t>Cookstoves</a:t>
          </a:r>
          <a:endParaRPr lang="en-US" sz="3300" kern="1200" dirty="0"/>
        </a:p>
      </dsp:txBody>
      <dsp:txXfrm>
        <a:off x="4382776" y="254091"/>
        <a:ext cx="3811333" cy="1191041"/>
      </dsp:txXfrm>
    </dsp:sp>
    <dsp:sp modelId="{2620188F-8465-45D7-8D12-DD4FEF0E64B6}">
      <dsp:nvSpPr>
        <dsp:cNvPr id="0" name=""/>
        <dsp:cNvSpPr/>
      </dsp:nvSpPr>
      <dsp:spPr>
        <a:xfrm>
          <a:off x="4223971" y="82051"/>
          <a:ext cx="833729" cy="1250593"/>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881215-AF29-4D77-9C20-C9B17CCAC35D}">
      <dsp:nvSpPr>
        <dsp:cNvPr id="0" name=""/>
        <dsp:cNvSpPr/>
      </dsp:nvSpPr>
      <dsp:spPr>
        <a:xfrm>
          <a:off x="194295" y="1753480"/>
          <a:ext cx="3811333" cy="1191041"/>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6732"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Biogas Digesters</a:t>
          </a:r>
          <a:endParaRPr lang="en-US" sz="3300" kern="1200" dirty="0"/>
        </a:p>
      </dsp:txBody>
      <dsp:txXfrm>
        <a:off x="194295" y="1753480"/>
        <a:ext cx="3811333" cy="1191041"/>
      </dsp:txXfrm>
    </dsp:sp>
    <dsp:sp modelId="{92AE3F4D-E0CD-4C87-BEE9-0F46F2DF6361}">
      <dsp:nvSpPr>
        <dsp:cNvPr id="0" name=""/>
        <dsp:cNvSpPr/>
      </dsp:nvSpPr>
      <dsp:spPr>
        <a:xfrm>
          <a:off x="35489" y="1581440"/>
          <a:ext cx="833729" cy="1250593"/>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50000" r="-50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70350F-BED7-47AC-BBD5-46E21C54461A}">
      <dsp:nvSpPr>
        <dsp:cNvPr id="0" name=""/>
        <dsp:cNvSpPr/>
      </dsp:nvSpPr>
      <dsp:spPr>
        <a:xfrm>
          <a:off x="4382776" y="1753480"/>
          <a:ext cx="3811333" cy="1191041"/>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6732"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Off-Grid </a:t>
          </a:r>
          <a:r>
            <a:rPr lang="en-US" sz="3300" kern="1200" dirty="0" err="1" smtClean="0"/>
            <a:t>Microhydro</a:t>
          </a:r>
          <a:endParaRPr lang="en-US" sz="3300" kern="1200" dirty="0" smtClean="0"/>
        </a:p>
      </dsp:txBody>
      <dsp:txXfrm>
        <a:off x="4382776" y="1753480"/>
        <a:ext cx="3811333" cy="1191041"/>
      </dsp:txXfrm>
    </dsp:sp>
    <dsp:sp modelId="{D9E869F9-E2F1-4CC0-8AEA-B0C469FB833D}">
      <dsp:nvSpPr>
        <dsp:cNvPr id="0" name=""/>
        <dsp:cNvSpPr/>
      </dsp:nvSpPr>
      <dsp:spPr>
        <a:xfrm>
          <a:off x="4223971" y="1581440"/>
          <a:ext cx="833729" cy="1250593"/>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A711C7-4DEA-4715-BC0F-7CD7189D8FB6}">
      <dsp:nvSpPr>
        <dsp:cNvPr id="0" name=""/>
        <dsp:cNvSpPr/>
      </dsp:nvSpPr>
      <dsp:spPr>
        <a:xfrm>
          <a:off x="2288536" y="3252869"/>
          <a:ext cx="3811333" cy="1191041"/>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6732"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Solar Energy</a:t>
          </a:r>
        </a:p>
      </dsp:txBody>
      <dsp:txXfrm>
        <a:off x="2288536" y="3252869"/>
        <a:ext cx="3811333" cy="1191041"/>
      </dsp:txXfrm>
    </dsp:sp>
    <dsp:sp modelId="{E5C5D26A-9052-45F7-A870-97BD9CA6D7C5}">
      <dsp:nvSpPr>
        <dsp:cNvPr id="0" name=""/>
        <dsp:cNvSpPr/>
      </dsp:nvSpPr>
      <dsp:spPr>
        <a:xfrm>
          <a:off x="2129730" y="3080830"/>
          <a:ext cx="833729" cy="1250593"/>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49000" r="-49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3CBFF-F437-4B4E-9692-A0C8C0CBBD5C}">
      <dsp:nvSpPr>
        <dsp:cNvPr id="0" name=""/>
        <dsp:cNvSpPr/>
      </dsp:nvSpPr>
      <dsp:spPr>
        <a:xfrm>
          <a:off x="3485636" y="2969621"/>
          <a:ext cx="1813702" cy="1813702"/>
        </a:xfrm>
        <a:prstGeom prst="ellipse">
          <a:avLst/>
        </a:prstGeom>
        <a:solidFill>
          <a:srgbClr val="FF33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Accelerating ENERGY ACCESS</a:t>
          </a:r>
          <a:endParaRPr lang="en-US" sz="1800" b="1" kern="1200" dirty="0"/>
        </a:p>
      </dsp:txBody>
      <dsp:txXfrm>
        <a:off x="3751247" y="3235232"/>
        <a:ext cx="1282480" cy="1282480"/>
      </dsp:txXfrm>
    </dsp:sp>
    <dsp:sp modelId="{797CD6B7-E1DD-4F33-BAB8-E8764513C110}">
      <dsp:nvSpPr>
        <dsp:cNvPr id="0" name=""/>
        <dsp:cNvSpPr/>
      </dsp:nvSpPr>
      <dsp:spPr>
        <a:xfrm rot="10800000">
          <a:off x="939345" y="3618020"/>
          <a:ext cx="2406245" cy="516905"/>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2E2BDC8-FCFC-4522-9228-0008426A6B3D}">
      <dsp:nvSpPr>
        <dsp:cNvPr id="0" name=""/>
        <dsp:cNvSpPr/>
      </dsp:nvSpPr>
      <dsp:spPr>
        <a:xfrm>
          <a:off x="304549" y="3368635"/>
          <a:ext cx="1269592" cy="101567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Capacity Building</a:t>
          </a:r>
          <a:endParaRPr lang="en-US" sz="1400" b="1" kern="1200" dirty="0">
            <a:solidFill>
              <a:schemeClr val="tx1"/>
            </a:solidFill>
          </a:endParaRPr>
        </a:p>
      </dsp:txBody>
      <dsp:txXfrm>
        <a:off x="334297" y="3398383"/>
        <a:ext cx="1210096" cy="956177"/>
      </dsp:txXfrm>
    </dsp:sp>
    <dsp:sp modelId="{D707B66F-DDE9-4312-B964-872AEE5A37A7}">
      <dsp:nvSpPr>
        <dsp:cNvPr id="0" name=""/>
        <dsp:cNvSpPr/>
      </dsp:nvSpPr>
      <dsp:spPr>
        <a:xfrm rot="12342857">
          <a:off x="1162167" y="2641772"/>
          <a:ext cx="2406245" cy="516905"/>
        </a:xfrm>
        <a:prstGeom prst="leftArrow">
          <a:avLst>
            <a:gd name="adj1" fmla="val 60000"/>
            <a:gd name="adj2" fmla="val 50000"/>
          </a:avLst>
        </a:prstGeom>
        <a:gradFill rotWithShape="0">
          <a:gsLst>
            <a:gs pos="0">
              <a:schemeClr val="accent4">
                <a:hueOff val="-2412125"/>
                <a:satOff val="6165"/>
                <a:lumOff val="-616"/>
                <a:alphaOff val="0"/>
                <a:shade val="51000"/>
                <a:satMod val="130000"/>
              </a:schemeClr>
            </a:gs>
            <a:gs pos="80000">
              <a:schemeClr val="accent4">
                <a:hueOff val="-2412125"/>
                <a:satOff val="6165"/>
                <a:lumOff val="-616"/>
                <a:alphaOff val="0"/>
                <a:shade val="93000"/>
                <a:satMod val="130000"/>
              </a:schemeClr>
            </a:gs>
            <a:gs pos="100000">
              <a:schemeClr val="accent4">
                <a:hueOff val="-2412125"/>
                <a:satOff val="6165"/>
                <a:lumOff val="-6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6BAF4A5-CE3F-4FAB-8047-E0DB5A51674C}">
      <dsp:nvSpPr>
        <dsp:cNvPr id="0" name=""/>
        <dsp:cNvSpPr/>
      </dsp:nvSpPr>
      <dsp:spPr>
        <a:xfrm>
          <a:off x="646517" y="1870373"/>
          <a:ext cx="1269592" cy="1015673"/>
        </a:xfrm>
        <a:prstGeom prst="roundRect">
          <a:avLst>
            <a:gd name="adj" fmla="val 10000"/>
          </a:avLst>
        </a:prstGeom>
        <a:gradFill rotWithShape="0">
          <a:gsLst>
            <a:gs pos="0">
              <a:schemeClr val="accent4">
                <a:hueOff val="-2412125"/>
                <a:satOff val="6165"/>
                <a:lumOff val="-616"/>
                <a:alphaOff val="0"/>
                <a:shade val="51000"/>
                <a:satMod val="130000"/>
              </a:schemeClr>
            </a:gs>
            <a:gs pos="80000">
              <a:schemeClr val="accent4">
                <a:hueOff val="-2412125"/>
                <a:satOff val="6165"/>
                <a:lumOff val="-616"/>
                <a:alphaOff val="0"/>
                <a:shade val="93000"/>
                <a:satMod val="130000"/>
              </a:schemeClr>
            </a:gs>
            <a:gs pos="100000">
              <a:schemeClr val="accent4">
                <a:hueOff val="-2412125"/>
                <a:satOff val="6165"/>
                <a:lumOff val="-6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Financing and micro-financing</a:t>
          </a:r>
          <a:endParaRPr lang="en-US" sz="1400" b="1" kern="1200" dirty="0">
            <a:solidFill>
              <a:schemeClr val="tx1"/>
            </a:solidFill>
          </a:endParaRPr>
        </a:p>
      </dsp:txBody>
      <dsp:txXfrm>
        <a:off x="676265" y="1900121"/>
        <a:ext cx="1210096" cy="956177"/>
      </dsp:txXfrm>
    </dsp:sp>
    <dsp:sp modelId="{F69562E0-83D0-4E3A-8A28-60906F9593AA}">
      <dsp:nvSpPr>
        <dsp:cNvPr id="0" name=""/>
        <dsp:cNvSpPr/>
      </dsp:nvSpPr>
      <dsp:spPr>
        <a:xfrm rot="13885714">
          <a:off x="1786500" y="1858883"/>
          <a:ext cx="2406245" cy="516905"/>
        </a:xfrm>
        <a:prstGeom prst="leftArrow">
          <a:avLst>
            <a:gd name="adj1" fmla="val 60000"/>
            <a:gd name="adj2" fmla="val 50000"/>
          </a:avLst>
        </a:prstGeom>
        <a:gradFill rotWithShape="0">
          <a:gsLst>
            <a:gs pos="0">
              <a:schemeClr val="accent4">
                <a:hueOff val="-4824250"/>
                <a:satOff val="12330"/>
                <a:lumOff val="-1232"/>
                <a:alphaOff val="0"/>
                <a:shade val="51000"/>
                <a:satMod val="130000"/>
              </a:schemeClr>
            </a:gs>
            <a:gs pos="80000">
              <a:schemeClr val="accent4">
                <a:hueOff val="-4824250"/>
                <a:satOff val="12330"/>
                <a:lumOff val="-1232"/>
                <a:alphaOff val="0"/>
                <a:shade val="93000"/>
                <a:satMod val="130000"/>
              </a:schemeClr>
            </a:gs>
            <a:gs pos="100000">
              <a:schemeClr val="accent4">
                <a:hueOff val="-4824250"/>
                <a:satOff val="12330"/>
                <a:lumOff val="-123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D9FD825-3D90-468D-B5E3-1E5F8C351778}">
      <dsp:nvSpPr>
        <dsp:cNvPr id="0" name=""/>
        <dsp:cNvSpPr/>
      </dsp:nvSpPr>
      <dsp:spPr>
        <a:xfrm>
          <a:off x="1604692" y="668860"/>
          <a:ext cx="1269592" cy="1015673"/>
        </a:xfrm>
        <a:prstGeom prst="roundRect">
          <a:avLst>
            <a:gd name="adj" fmla="val 10000"/>
          </a:avLst>
        </a:prstGeom>
        <a:gradFill rotWithShape="0">
          <a:gsLst>
            <a:gs pos="0">
              <a:schemeClr val="accent4">
                <a:hueOff val="-4824250"/>
                <a:satOff val="12330"/>
                <a:lumOff val="-1232"/>
                <a:alphaOff val="0"/>
                <a:shade val="51000"/>
                <a:satMod val="130000"/>
              </a:schemeClr>
            </a:gs>
            <a:gs pos="80000">
              <a:schemeClr val="accent4">
                <a:hueOff val="-4824250"/>
                <a:satOff val="12330"/>
                <a:lumOff val="-1232"/>
                <a:alphaOff val="0"/>
                <a:shade val="93000"/>
                <a:satMod val="130000"/>
              </a:schemeClr>
            </a:gs>
            <a:gs pos="100000">
              <a:schemeClr val="accent4">
                <a:hueOff val="-4824250"/>
                <a:satOff val="12330"/>
                <a:lumOff val="-123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Community mobilization funds</a:t>
          </a:r>
        </a:p>
      </dsp:txBody>
      <dsp:txXfrm>
        <a:off x="1634440" y="698608"/>
        <a:ext cx="1210096" cy="956177"/>
      </dsp:txXfrm>
    </dsp:sp>
    <dsp:sp modelId="{8FE4A865-8FEA-4C21-A356-275F1F300672}">
      <dsp:nvSpPr>
        <dsp:cNvPr id="0" name=""/>
        <dsp:cNvSpPr/>
      </dsp:nvSpPr>
      <dsp:spPr>
        <a:xfrm rot="15428571">
          <a:off x="2688688" y="1424412"/>
          <a:ext cx="2406245" cy="516905"/>
        </a:xfrm>
        <a:prstGeom prst="leftArrow">
          <a:avLst>
            <a:gd name="adj1" fmla="val 60000"/>
            <a:gd name="adj2" fmla="val 50000"/>
          </a:avLst>
        </a:prstGeom>
        <a:gradFill rotWithShape="0">
          <a:gsLst>
            <a:gs pos="0">
              <a:schemeClr val="accent4">
                <a:hueOff val="-7236374"/>
                <a:satOff val="18495"/>
                <a:lumOff val="-1848"/>
                <a:alphaOff val="0"/>
                <a:shade val="51000"/>
                <a:satMod val="130000"/>
              </a:schemeClr>
            </a:gs>
            <a:gs pos="80000">
              <a:schemeClr val="accent4">
                <a:hueOff val="-7236374"/>
                <a:satOff val="18495"/>
                <a:lumOff val="-1848"/>
                <a:alphaOff val="0"/>
                <a:shade val="93000"/>
                <a:satMod val="130000"/>
              </a:schemeClr>
            </a:gs>
            <a:gs pos="100000">
              <a:schemeClr val="accent4">
                <a:hueOff val="-7236374"/>
                <a:satOff val="18495"/>
                <a:lumOff val="-184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628DF88-A14D-4423-B6FE-3A6DAC7DC8EF}">
      <dsp:nvSpPr>
        <dsp:cNvPr id="0" name=""/>
        <dsp:cNvSpPr/>
      </dsp:nvSpPr>
      <dsp:spPr>
        <a:xfrm>
          <a:off x="2989295" y="2070"/>
          <a:ext cx="1269592" cy="1015673"/>
        </a:xfrm>
        <a:prstGeom prst="roundRect">
          <a:avLst>
            <a:gd name="adj" fmla="val 10000"/>
          </a:avLst>
        </a:prstGeom>
        <a:gradFill rotWithShape="0">
          <a:gsLst>
            <a:gs pos="0">
              <a:schemeClr val="accent4">
                <a:hueOff val="-7236374"/>
                <a:satOff val="18495"/>
                <a:lumOff val="-1848"/>
                <a:alphaOff val="0"/>
                <a:shade val="51000"/>
                <a:satMod val="130000"/>
              </a:schemeClr>
            </a:gs>
            <a:gs pos="80000">
              <a:schemeClr val="accent4">
                <a:hueOff val="-7236374"/>
                <a:satOff val="18495"/>
                <a:lumOff val="-1848"/>
                <a:alphaOff val="0"/>
                <a:shade val="93000"/>
                <a:satMod val="130000"/>
              </a:schemeClr>
            </a:gs>
            <a:gs pos="100000">
              <a:schemeClr val="accent4">
                <a:hueOff val="-7236374"/>
                <a:satOff val="18495"/>
                <a:lumOff val="-184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Community Involvement</a:t>
          </a:r>
          <a:endParaRPr lang="en-US" sz="1400" b="1" kern="1200" dirty="0">
            <a:solidFill>
              <a:schemeClr val="tx1"/>
            </a:solidFill>
          </a:endParaRPr>
        </a:p>
      </dsp:txBody>
      <dsp:txXfrm>
        <a:off x="3019043" y="31818"/>
        <a:ext cx="1210096" cy="956177"/>
      </dsp:txXfrm>
    </dsp:sp>
    <dsp:sp modelId="{129F6533-38FB-4736-A464-D4EC9285E8C3}">
      <dsp:nvSpPr>
        <dsp:cNvPr id="0" name=""/>
        <dsp:cNvSpPr/>
      </dsp:nvSpPr>
      <dsp:spPr>
        <a:xfrm rot="16971429">
          <a:off x="3690041" y="1424412"/>
          <a:ext cx="2406245" cy="516905"/>
        </a:xfrm>
        <a:prstGeom prst="leftArrow">
          <a:avLst>
            <a:gd name="adj1" fmla="val 60000"/>
            <a:gd name="adj2" fmla="val 50000"/>
          </a:avLst>
        </a:prstGeom>
        <a:gradFill rotWithShape="0">
          <a:gsLst>
            <a:gs pos="0">
              <a:schemeClr val="accent4">
                <a:hueOff val="-9648499"/>
                <a:satOff val="24659"/>
                <a:lumOff val="-2465"/>
                <a:alphaOff val="0"/>
                <a:shade val="51000"/>
                <a:satMod val="130000"/>
              </a:schemeClr>
            </a:gs>
            <a:gs pos="80000">
              <a:schemeClr val="accent4">
                <a:hueOff val="-9648499"/>
                <a:satOff val="24659"/>
                <a:lumOff val="-2465"/>
                <a:alphaOff val="0"/>
                <a:shade val="93000"/>
                <a:satMod val="130000"/>
              </a:schemeClr>
            </a:gs>
            <a:gs pos="100000">
              <a:schemeClr val="accent4">
                <a:hueOff val="-9648499"/>
                <a:satOff val="24659"/>
                <a:lumOff val="-246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B41554E-129D-4729-B857-2E0C0C43D3DC}">
      <dsp:nvSpPr>
        <dsp:cNvPr id="0" name=""/>
        <dsp:cNvSpPr/>
      </dsp:nvSpPr>
      <dsp:spPr>
        <a:xfrm>
          <a:off x="4526088" y="2070"/>
          <a:ext cx="1269592" cy="1015673"/>
        </a:xfrm>
        <a:prstGeom prst="roundRect">
          <a:avLst>
            <a:gd name="adj" fmla="val 10000"/>
          </a:avLst>
        </a:prstGeom>
        <a:gradFill rotWithShape="0">
          <a:gsLst>
            <a:gs pos="0">
              <a:schemeClr val="accent4">
                <a:hueOff val="-9648499"/>
                <a:satOff val="24659"/>
                <a:lumOff val="-2465"/>
                <a:alphaOff val="0"/>
                <a:shade val="51000"/>
                <a:satMod val="130000"/>
              </a:schemeClr>
            </a:gs>
            <a:gs pos="80000">
              <a:schemeClr val="accent4">
                <a:hueOff val="-9648499"/>
                <a:satOff val="24659"/>
                <a:lumOff val="-2465"/>
                <a:alphaOff val="0"/>
                <a:shade val="93000"/>
                <a:satMod val="130000"/>
              </a:schemeClr>
            </a:gs>
            <a:gs pos="100000">
              <a:schemeClr val="accent4">
                <a:hueOff val="-9648499"/>
                <a:satOff val="24659"/>
                <a:lumOff val="-246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Public Private Partnerships</a:t>
          </a:r>
        </a:p>
      </dsp:txBody>
      <dsp:txXfrm>
        <a:off x="4555836" y="31818"/>
        <a:ext cx="1210096" cy="956177"/>
      </dsp:txXfrm>
    </dsp:sp>
    <dsp:sp modelId="{139423A3-C37D-4905-93D8-91F9B4F780BF}">
      <dsp:nvSpPr>
        <dsp:cNvPr id="0" name=""/>
        <dsp:cNvSpPr/>
      </dsp:nvSpPr>
      <dsp:spPr>
        <a:xfrm rot="18514286">
          <a:off x="4592229" y="1858883"/>
          <a:ext cx="2406245" cy="516905"/>
        </a:xfrm>
        <a:prstGeom prst="leftArrow">
          <a:avLst>
            <a:gd name="adj1" fmla="val 60000"/>
            <a:gd name="adj2" fmla="val 50000"/>
          </a:avLst>
        </a:prstGeom>
        <a:gradFill rotWithShape="0">
          <a:gsLst>
            <a:gs pos="0">
              <a:schemeClr val="accent4">
                <a:hueOff val="-12060623"/>
                <a:satOff val="30824"/>
                <a:lumOff val="-3081"/>
                <a:alphaOff val="0"/>
                <a:shade val="51000"/>
                <a:satMod val="130000"/>
              </a:schemeClr>
            </a:gs>
            <a:gs pos="80000">
              <a:schemeClr val="accent4">
                <a:hueOff val="-12060623"/>
                <a:satOff val="30824"/>
                <a:lumOff val="-3081"/>
                <a:alphaOff val="0"/>
                <a:shade val="93000"/>
                <a:satMod val="130000"/>
              </a:schemeClr>
            </a:gs>
            <a:gs pos="100000">
              <a:schemeClr val="accent4">
                <a:hueOff val="-12060623"/>
                <a:satOff val="30824"/>
                <a:lumOff val="-308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1F526D9-0715-47A1-9A97-149CEDB7ECB0}">
      <dsp:nvSpPr>
        <dsp:cNvPr id="0" name=""/>
        <dsp:cNvSpPr/>
      </dsp:nvSpPr>
      <dsp:spPr>
        <a:xfrm>
          <a:off x="5910691" y="668860"/>
          <a:ext cx="1269592" cy="1015673"/>
        </a:xfrm>
        <a:prstGeom prst="roundRect">
          <a:avLst>
            <a:gd name="adj" fmla="val 10000"/>
          </a:avLst>
        </a:prstGeom>
        <a:gradFill rotWithShape="0">
          <a:gsLst>
            <a:gs pos="0">
              <a:schemeClr val="accent4">
                <a:hueOff val="-12060623"/>
                <a:satOff val="30824"/>
                <a:lumOff val="-3081"/>
                <a:alphaOff val="0"/>
                <a:shade val="51000"/>
                <a:satMod val="130000"/>
              </a:schemeClr>
            </a:gs>
            <a:gs pos="80000">
              <a:schemeClr val="accent4">
                <a:hueOff val="-12060623"/>
                <a:satOff val="30824"/>
                <a:lumOff val="-3081"/>
                <a:alphaOff val="0"/>
                <a:shade val="93000"/>
                <a:satMod val="130000"/>
              </a:schemeClr>
            </a:gs>
            <a:gs pos="100000">
              <a:schemeClr val="accent4">
                <a:hueOff val="-12060623"/>
                <a:satOff val="30824"/>
                <a:lumOff val="-308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Regulatory authority harmonization</a:t>
          </a:r>
        </a:p>
      </dsp:txBody>
      <dsp:txXfrm>
        <a:off x="5940439" y="698608"/>
        <a:ext cx="1210096" cy="956177"/>
      </dsp:txXfrm>
    </dsp:sp>
    <dsp:sp modelId="{1CA74EDB-A797-4B99-A9E7-29156DFB4673}">
      <dsp:nvSpPr>
        <dsp:cNvPr id="0" name=""/>
        <dsp:cNvSpPr/>
      </dsp:nvSpPr>
      <dsp:spPr>
        <a:xfrm rot="20057143">
          <a:off x="5216563" y="2641772"/>
          <a:ext cx="2406245" cy="516905"/>
        </a:xfrm>
        <a:prstGeom prst="leftArrow">
          <a:avLst>
            <a:gd name="adj1" fmla="val 60000"/>
            <a:gd name="adj2" fmla="val 50000"/>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A536A3E-6C09-48B6-81ED-88A6243C275A}">
      <dsp:nvSpPr>
        <dsp:cNvPr id="0" name=""/>
        <dsp:cNvSpPr/>
      </dsp:nvSpPr>
      <dsp:spPr>
        <a:xfrm>
          <a:off x="6868865" y="1870373"/>
          <a:ext cx="1269592" cy="1015673"/>
        </a:xfrm>
        <a:prstGeom prst="roundRect">
          <a:avLst>
            <a:gd name="adj" fmla="val 10000"/>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Creation of technology standards</a:t>
          </a:r>
        </a:p>
      </dsp:txBody>
      <dsp:txXfrm>
        <a:off x="6898613" y="1900121"/>
        <a:ext cx="1210096" cy="956177"/>
      </dsp:txXfrm>
    </dsp:sp>
    <dsp:sp modelId="{316A2CE9-CD5B-4444-950A-7E0C7345B4D5}">
      <dsp:nvSpPr>
        <dsp:cNvPr id="0" name=""/>
        <dsp:cNvSpPr/>
      </dsp:nvSpPr>
      <dsp:spPr>
        <a:xfrm>
          <a:off x="5439385" y="3618020"/>
          <a:ext cx="2406245" cy="516905"/>
        </a:xfrm>
        <a:prstGeom prst="leftArrow">
          <a:avLst>
            <a:gd name="adj1" fmla="val 60000"/>
            <a:gd name="adj2" fmla="val 50000"/>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476313F-C87D-415D-9518-0C5DC9B8215F}">
      <dsp:nvSpPr>
        <dsp:cNvPr id="0" name=""/>
        <dsp:cNvSpPr/>
      </dsp:nvSpPr>
      <dsp:spPr>
        <a:xfrm>
          <a:off x="7210834" y="3368635"/>
          <a:ext cx="1269592" cy="1015673"/>
        </a:xfrm>
        <a:prstGeom prst="roundRect">
          <a:avLst>
            <a:gd name="adj" fmla="val 10000"/>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Service and Training </a:t>
          </a:r>
          <a:r>
            <a:rPr lang="en-US" sz="1400" b="1" kern="1200" dirty="0" err="1" smtClean="0">
              <a:solidFill>
                <a:schemeClr val="tx1"/>
              </a:solidFill>
            </a:rPr>
            <a:t>Centres</a:t>
          </a:r>
          <a:endParaRPr lang="en-US" sz="1400" b="1" kern="1200" dirty="0" smtClean="0">
            <a:solidFill>
              <a:schemeClr val="tx1"/>
            </a:solidFill>
          </a:endParaRPr>
        </a:p>
      </dsp:txBody>
      <dsp:txXfrm>
        <a:off x="7240582" y="3398383"/>
        <a:ext cx="1210096" cy="9561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AB35D-7F85-4F08-9397-AA61FB00442A}">
      <dsp:nvSpPr>
        <dsp:cNvPr id="0" name=""/>
        <dsp:cNvSpPr/>
      </dsp:nvSpPr>
      <dsp:spPr>
        <a:xfrm>
          <a:off x="0" y="0"/>
          <a:ext cx="1906635" cy="533399"/>
        </a:xfrm>
        <a:prstGeom prst="chevron">
          <a:avLst/>
        </a:prstGeom>
        <a:solidFill>
          <a:schemeClr val="accent2">
            <a:lumMod val="60000"/>
            <a:lumOff val="40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t>Introduction</a:t>
          </a:r>
          <a:endParaRPr lang="en-US" sz="1600" kern="1200" dirty="0">
            <a:latin typeface="Times New Roman" pitchFamily="18" charset="0"/>
            <a:cs typeface="Times New Roman" pitchFamily="18" charset="0"/>
          </a:endParaRPr>
        </a:p>
      </dsp:txBody>
      <dsp:txXfrm>
        <a:off x="266700" y="0"/>
        <a:ext cx="1373236" cy="533399"/>
      </dsp:txXfrm>
    </dsp:sp>
    <dsp:sp modelId="{43FF70E3-3B35-4DF9-A907-606680DFC178}">
      <dsp:nvSpPr>
        <dsp:cNvPr id="0" name=""/>
        <dsp:cNvSpPr/>
      </dsp:nvSpPr>
      <dsp:spPr>
        <a:xfrm>
          <a:off x="1718114" y="0"/>
          <a:ext cx="1906635" cy="533399"/>
        </a:xfrm>
        <a:prstGeom prst="chevron">
          <a:avLst/>
        </a:prstGeom>
        <a:solidFill>
          <a:schemeClr val="accent2">
            <a:lumMod val="60000"/>
            <a:lumOff val="40000"/>
            <a:alpha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Country Background</a:t>
          </a:r>
          <a:endParaRPr lang="en-US" sz="1600" kern="1200" dirty="0">
            <a:latin typeface="Times New Roman" pitchFamily="18" charset="0"/>
            <a:cs typeface="Times New Roman" pitchFamily="18" charset="0"/>
          </a:endParaRPr>
        </a:p>
      </dsp:txBody>
      <dsp:txXfrm>
        <a:off x="1984814" y="0"/>
        <a:ext cx="1373236" cy="533399"/>
      </dsp:txXfrm>
    </dsp:sp>
    <dsp:sp modelId="{40E75915-E9B1-4ABD-839B-3CFD5E25D23D}">
      <dsp:nvSpPr>
        <dsp:cNvPr id="0" name=""/>
        <dsp:cNvSpPr/>
      </dsp:nvSpPr>
      <dsp:spPr>
        <a:xfrm>
          <a:off x="3466590" y="0"/>
          <a:ext cx="1906635" cy="533399"/>
        </a:xfrm>
        <a:prstGeom prst="chevron">
          <a:avLst/>
        </a:prstGeom>
        <a:solidFill>
          <a:schemeClr val="accent2">
            <a:lumMod val="60000"/>
            <a:lumOff val="40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Energy Access Challenges</a:t>
          </a:r>
          <a:endParaRPr lang="en-US" sz="1600" kern="1200" dirty="0">
            <a:latin typeface="Times New Roman" pitchFamily="18" charset="0"/>
            <a:cs typeface="Times New Roman" pitchFamily="18" charset="0"/>
          </a:endParaRPr>
        </a:p>
      </dsp:txBody>
      <dsp:txXfrm>
        <a:off x="3733290" y="0"/>
        <a:ext cx="1373236" cy="533399"/>
      </dsp:txXfrm>
    </dsp:sp>
    <dsp:sp modelId="{D3FAEA15-74EA-44F0-B324-8062485B62BB}">
      <dsp:nvSpPr>
        <dsp:cNvPr id="0" name=""/>
        <dsp:cNvSpPr/>
      </dsp:nvSpPr>
      <dsp:spPr>
        <a:xfrm>
          <a:off x="5150058" y="0"/>
          <a:ext cx="1906635" cy="533399"/>
        </a:xfrm>
        <a:prstGeom prst="chevron">
          <a:avLst/>
        </a:prstGeom>
        <a:solidFill>
          <a:schemeClr val="accent2">
            <a:lumMod val="75000"/>
            <a:alpha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Energy Access Solutions</a:t>
          </a:r>
          <a:endParaRPr lang="en-US" sz="1600" kern="1200" dirty="0">
            <a:latin typeface="Times New Roman" pitchFamily="18" charset="0"/>
            <a:cs typeface="Times New Roman" pitchFamily="18" charset="0"/>
          </a:endParaRPr>
        </a:p>
      </dsp:txBody>
      <dsp:txXfrm>
        <a:off x="5416758" y="0"/>
        <a:ext cx="1373236" cy="533399"/>
      </dsp:txXfrm>
    </dsp:sp>
    <dsp:sp modelId="{A946741D-6BEF-0443-86F5-AB8CAE825BC3}">
      <dsp:nvSpPr>
        <dsp:cNvPr id="0" name=""/>
        <dsp:cNvSpPr/>
      </dsp:nvSpPr>
      <dsp:spPr>
        <a:xfrm>
          <a:off x="6866030" y="0"/>
          <a:ext cx="1906635" cy="533399"/>
        </a:xfrm>
        <a:prstGeom prst="chevron">
          <a:avLst/>
        </a:prstGeom>
        <a:solidFill>
          <a:schemeClr val="accent2">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t>Conclusions</a:t>
          </a:r>
          <a:endParaRPr lang="en-US" sz="1600" kern="1200" dirty="0"/>
        </a:p>
      </dsp:txBody>
      <dsp:txXfrm>
        <a:off x="7132730" y="0"/>
        <a:ext cx="1373236" cy="5333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509D64-1CC6-4E04-8227-C5FE368B9D06}">
      <dsp:nvSpPr>
        <dsp:cNvPr id="0" name=""/>
        <dsp:cNvSpPr/>
      </dsp:nvSpPr>
      <dsp:spPr>
        <a:xfrm>
          <a:off x="1553123" y="-72013"/>
          <a:ext cx="2407316" cy="2407683"/>
        </a:xfrm>
        <a:prstGeom prst="circularArrow">
          <a:avLst>
            <a:gd name="adj1" fmla="val 10980"/>
            <a:gd name="adj2" fmla="val 1142322"/>
            <a:gd name="adj3" fmla="val 4500000"/>
            <a:gd name="adj4" fmla="val 10800000"/>
            <a:gd name="adj5" fmla="val 12500"/>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5AB9F1C-43DE-48E0-A4A2-6799707AFEA4}">
      <dsp:nvSpPr>
        <dsp:cNvPr id="0" name=""/>
        <dsp:cNvSpPr/>
      </dsp:nvSpPr>
      <dsp:spPr>
        <a:xfrm>
          <a:off x="2118680" y="792086"/>
          <a:ext cx="1337699" cy="668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Conducting comprehensive assessment of rural energy resources as well as demand and supply</a:t>
          </a:r>
          <a:endParaRPr lang="en-US" sz="1200" kern="1200" dirty="0"/>
        </a:p>
      </dsp:txBody>
      <dsp:txXfrm>
        <a:off x="2118680" y="792086"/>
        <a:ext cx="1337699" cy="668689"/>
      </dsp:txXfrm>
    </dsp:sp>
    <dsp:sp modelId="{CCF29091-6480-46E9-949B-74B676339D8E}">
      <dsp:nvSpPr>
        <dsp:cNvPr id="0" name=""/>
        <dsp:cNvSpPr/>
      </dsp:nvSpPr>
      <dsp:spPr>
        <a:xfrm>
          <a:off x="689025" y="1408745"/>
          <a:ext cx="2407316" cy="2407683"/>
        </a:xfrm>
        <a:prstGeom prst="leftCircularArrow">
          <a:avLst>
            <a:gd name="adj1" fmla="val 10980"/>
            <a:gd name="adj2" fmla="val 1142322"/>
            <a:gd name="adj3" fmla="val 6300000"/>
            <a:gd name="adj4" fmla="val 18900000"/>
            <a:gd name="adj5" fmla="val 12500"/>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B2D400D-9396-4680-B6D6-A26DCB032648}">
      <dsp:nvSpPr>
        <dsp:cNvPr id="0" name=""/>
        <dsp:cNvSpPr/>
      </dsp:nvSpPr>
      <dsp:spPr>
        <a:xfrm>
          <a:off x="1224142" y="2260641"/>
          <a:ext cx="1337699" cy="668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Compiling inventories of best practices, quality services, and affordable technologies</a:t>
          </a:r>
          <a:endParaRPr lang="en-US" sz="1200" kern="1200" dirty="0"/>
        </a:p>
      </dsp:txBody>
      <dsp:txXfrm>
        <a:off x="1224142" y="2260641"/>
        <a:ext cx="1337699" cy="668689"/>
      </dsp:txXfrm>
    </dsp:sp>
    <dsp:sp modelId="{36932EBD-61D0-4A5A-8381-2489B48B640F}">
      <dsp:nvSpPr>
        <dsp:cNvPr id="0" name=""/>
        <dsp:cNvSpPr/>
      </dsp:nvSpPr>
      <dsp:spPr>
        <a:xfrm>
          <a:off x="1728187" y="3024344"/>
          <a:ext cx="2068258" cy="2069087"/>
        </a:xfrm>
        <a:prstGeom prst="blockArc">
          <a:avLst>
            <a:gd name="adj1" fmla="val 13500000"/>
            <a:gd name="adj2" fmla="val 10800000"/>
            <a:gd name="adj3" fmla="val 12740"/>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9DAE53B-1396-43F1-9E3F-362BF672BC56}">
      <dsp:nvSpPr>
        <dsp:cNvPr id="0" name=""/>
        <dsp:cNvSpPr/>
      </dsp:nvSpPr>
      <dsp:spPr>
        <a:xfrm>
          <a:off x="2118688" y="3723801"/>
          <a:ext cx="1337699" cy="668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Developing rural energy initiatives and strengthening governance structure</a:t>
          </a:r>
          <a:endParaRPr lang="en-US" sz="1200" kern="1200" dirty="0"/>
        </a:p>
      </dsp:txBody>
      <dsp:txXfrm>
        <a:off x="2118688" y="3723801"/>
        <a:ext cx="1337699" cy="6686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7C8938-715E-4517-A03B-FD135EF079F3}">
      <dsp:nvSpPr>
        <dsp:cNvPr id="0" name=""/>
        <dsp:cNvSpPr/>
      </dsp:nvSpPr>
      <dsp:spPr>
        <a:xfrm>
          <a:off x="948269" y="1196234"/>
          <a:ext cx="2567957" cy="2567957"/>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Income Generation and Poverty Reduction from Productive Use of Modern Energy</a:t>
          </a:r>
          <a:endParaRPr lang="en-US" sz="1900" kern="1200" dirty="0"/>
        </a:p>
      </dsp:txBody>
      <dsp:txXfrm>
        <a:off x="1324338" y="1572303"/>
        <a:ext cx="1815819" cy="1815819"/>
      </dsp:txXfrm>
    </dsp:sp>
    <dsp:sp modelId="{D9F7F1CC-BC11-4D6A-926E-0BA8D7AC00D5}">
      <dsp:nvSpPr>
        <dsp:cNvPr id="0" name=""/>
        <dsp:cNvSpPr/>
      </dsp:nvSpPr>
      <dsp:spPr>
        <a:xfrm>
          <a:off x="1590258" y="167669"/>
          <a:ext cx="1283978" cy="1283978"/>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Improving efficiency or productivity of existing activities</a:t>
          </a:r>
          <a:endParaRPr lang="en-US" sz="1200" kern="1200" dirty="0"/>
        </a:p>
      </dsp:txBody>
      <dsp:txXfrm>
        <a:off x="1778292" y="355703"/>
        <a:ext cx="907910" cy="907910"/>
      </dsp:txXfrm>
    </dsp:sp>
    <dsp:sp modelId="{5B2E8642-0054-4F55-9331-96398E3EA97E}">
      <dsp:nvSpPr>
        <dsp:cNvPr id="0" name=""/>
        <dsp:cNvSpPr/>
      </dsp:nvSpPr>
      <dsp:spPr>
        <a:xfrm>
          <a:off x="3179050" y="1321994"/>
          <a:ext cx="1283978" cy="1283978"/>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Expanding existing operations beyond daylight hours</a:t>
          </a:r>
          <a:endParaRPr lang="en-US" sz="1200" kern="1200" dirty="0"/>
        </a:p>
      </dsp:txBody>
      <dsp:txXfrm>
        <a:off x="3367084" y="1510028"/>
        <a:ext cx="907910" cy="907910"/>
      </dsp:txXfrm>
    </dsp:sp>
    <dsp:sp modelId="{C9170DA7-E657-4A3B-938F-2B67C54C9638}">
      <dsp:nvSpPr>
        <dsp:cNvPr id="0" name=""/>
        <dsp:cNvSpPr/>
      </dsp:nvSpPr>
      <dsp:spPr>
        <a:xfrm>
          <a:off x="2572186" y="3189731"/>
          <a:ext cx="1283978" cy="1283978"/>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Establishing new energy based enterprises</a:t>
          </a:r>
          <a:endParaRPr lang="en-US" sz="1200" kern="1200" dirty="0"/>
        </a:p>
      </dsp:txBody>
      <dsp:txXfrm>
        <a:off x="2760220" y="3377765"/>
        <a:ext cx="907910" cy="907910"/>
      </dsp:txXfrm>
    </dsp:sp>
    <dsp:sp modelId="{C52BBD3B-2656-43F0-A801-8285B24050F2}">
      <dsp:nvSpPr>
        <dsp:cNvPr id="0" name=""/>
        <dsp:cNvSpPr/>
      </dsp:nvSpPr>
      <dsp:spPr>
        <a:xfrm>
          <a:off x="608331" y="3189731"/>
          <a:ext cx="1283978" cy="1283978"/>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Improving operation of schools and public services</a:t>
          </a:r>
          <a:endParaRPr lang="en-US" sz="1200" kern="1200" dirty="0"/>
        </a:p>
      </dsp:txBody>
      <dsp:txXfrm>
        <a:off x="796365" y="3377765"/>
        <a:ext cx="907910" cy="907910"/>
      </dsp:txXfrm>
    </dsp:sp>
    <dsp:sp modelId="{9B9205EF-84E2-4E37-995E-6F4FDC5E170B}">
      <dsp:nvSpPr>
        <dsp:cNvPr id="0" name=""/>
        <dsp:cNvSpPr/>
      </dsp:nvSpPr>
      <dsp:spPr>
        <a:xfrm>
          <a:off x="1466" y="1321994"/>
          <a:ext cx="1283978" cy="1283978"/>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Employing local people in energy service delivery</a:t>
          </a:r>
          <a:endParaRPr lang="en-US" sz="1200" kern="1200" dirty="0"/>
        </a:p>
      </dsp:txBody>
      <dsp:txXfrm>
        <a:off x="189500" y="1510028"/>
        <a:ext cx="907910" cy="9079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4645D5-4D3A-48E8-A312-DC6FDF4DA90E}">
      <dsp:nvSpPr>
        <dsp:cNvPr id="0" name=""/>
        <dsp:cNvSpPr/>
      </dsp:nvSpPr>
      <dsp:spPr>
        <a:xfrm>
          <a:off x="2031" y="0"/>
          <a:ext cx="2129316" cy="5328591"/>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Energy Access Crisis exists in Myanmar</a:t>
          </a:r>
          <a:endParaRPr lang="en-US" sz="1600" kern="1200" dirty="0"/>
        </a:p>
      </dsp:txBody>
      <dsp:txXfrm>
        <a:off x="2031" y="2131436"/>
        <a:ext cx="2129316" cy="2131436"/>
      </dsp:txXfrm>
    </dsp:sp>
    <dsp:sp modelId="{7AE73C82-F71C-4C15-AB7D-F6B35F7437CA}">
      <dsp:nvSpPr>
        <dsp:cNvPr id="0" name=""/>
        <dsp:cNvSpPr/>
      </dsp:nvSpPr>
      <dsp:spPr>
        <a:xfrm>
          <a:off x="179479" y="319715"/>
          <a:ext cx="1774421" cy="1774421"/>
        </a:xfrm>
        <a:prstGeom prst="ellipse">
          <a:avLst/>
        </a:prstGeom>
        <a:blipFill>
          <a:blip xmlns:r="http://schemas.openxmlformats.org/officeDocument/2006/relationships" r:embed="rId1"/>
          <a:srcRect/>
          <a:stretch>
            <a:fillRect l="-59000" r="-59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F5648BC-FDAA-497F-BCE1-8175B43CB93B}">
      <dsp:nvSpPr>
        <dsp:cNvPr id="0" name=""/>
        <dsp:cNvSpPr/>
      </dsp:nvSpPr>
      <dsp:spPr>
        <a:xfrm>
          <a:off x="2195227" y="0"/>
          <a:ext cx="2129316" cy="5328591"/>
        </a:xfrm>
        <a:prstGeom prst="roundRect">
          <a:avLst>
            <a:gd name="adj" fmla="val 10000"/>
          </a:avLst>
        </a:prstGeom>
        <a:gradFill rotWithShape="0">
          <a:gsLst>
            <a:gs pos="0">
              <a:schemeClr val="accent5">
                <a:hueOff val="288306"/>
                <a:satOff val="-14547"/>
                <a:lumOff val="-1046"/>
                <a:alphaOff val="0"/>
                <a:shade val="51000"/>
                <a:satMod val="130000"/>
              </a:schemeClr>
            </a:gs>
            <a:gs pos="80000">
              <a:schemeClr val="accent5">
                <a:hueOff val="288306"/>
                <a:satOff val="-14547"/>
                <a:lumOff val="-1046"/>
                <a:alphaOff val="0"/>
                <a:shade val="93000"/>
                <a:satMod val="130000"/>
              </a:schemeClr>
            </a:gs>
            <a:gs pos="100000">
              <a:schemeClr val="accent5">
                <a:hueOff val="288306"/>
                <a:satOff val="-14547"/>
                <a:lumOff val="-104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Positive synergies exist between expanding energy access and accomplishing MDG’s and other sustainable development goals</a:t>
          </a:r>
          <a:endParaRPr lang="en-US" sz="1600" kern="1200" dirty="0"/>
        </a:p>
      </dsp:txBody>
      <dsp:txXfrm>
        <a:off x="2195227" y="2131436"/>
        <a:ext cx="2129316" cy="2131436"/>
      </dsp:txXfrm>
    </dsp:sp>
    <dsp:sp modelId="{EF35FF56-D034-4D92-9302-4CF81C39E277}">
      <dsp:nvSpPr>
        <dsp:cNvPr id="0" name=""/>
        <dsp:cNvSpPr/>
      </dsp:nvSpPr>
      <dsp:spPr>
        <a:xfrm>
          <a:off x="2372675" y="319715"/>
          <a:ext cx="1774421" cy="1774421"/>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5000" b="-1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5DAD22B-70D8-426F-9E2D-17D32388747F}">
      <dsp:nvSpPr>
        <dsp:cNvPr id="0" name=""/>
        <dsp:cNvSpPr/>
      </dsp:nvSpPr>
      <dsp:spPr>
        <a:xfrm>
          <a:off x="4388423" y="0"/>
          <a:ext cx="2129316" cy="5328591"/>
        </a:xfrm>
        <a:prstGeom prst="roundRect">
          <a:avLst>
            <a:gd name="adj" fmla="val 10000"/>
          </a:avLst>
        </a:prstGeom>
        <a:gradFill rotWithShape="0">
          <a:gsLst>
            <a:gs pos="0">
              <a:schemeClr val="accent5">
                <a:hueOff val="576613"/>
                <a:satOff val="-29093"/>
                <a:lumOff val="-2092"/>
                <a:alphaOff val="0"/>
                <a:shade val="51000"/>
                <a:satMod val="130000"/>
              </a:schemeClr>
            </a:gs>
            <a:gs pos="80000">
              <a:schemeClr val="accent5">
                <a:hueOff val="576613"/>
                <a:satOff val="-29093"/>
                <a:lumOff val="-2092"/>
                <a:alphaOff val="0"/>
                <a:shade val="93000"/>
                <a:satMod val="130000"/>
              </a:schemeClr>
            </a:gs>
            <a:gs pos="100000">
              <a:schemeClr val="accent5">
                <a:hueOff val="576613"/>
                <a:satOff val="-29093"/>
                <a:lumOff val="-209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Distinct opportunities exist—for both the government, and for development partners to overcome Myanmar’s challenges</a:t>
          </a:r>
          <a:endParaRPr lang="en-US" sz="1600" kern="1200" dirty="0"/>
        </a:p>
      </dsp:txBody>
      <dsp:txXfrm>
        <a:off x="4388423" y="2131436"/>
        <a:ext cx="2129316" cy="2131436"/>
      </dsp:txXfrm>
    </dsp:sp>
    <dsp:sp modelId="{C0FC1436-37D7-4D43-A9BC-CEAE4A6C3897}">
      <dsp:nvSpPr>
        <dsp:cNvPr id="0" name=""/>
        <dsp:cNvSpPr/>
      </dsp:nvSpPr>
      <dsp:spPr>
        <a:xfrm>
          <a:off x="4565871" y="319715"/>
          <a:ext cx="1774421" cy="1774421"/>
        </a:xfrm>
        <a:prstGeom prst="ellipse">
          <a:avLst/>
        </a:prstGeom>
        <a:blipFill>
          <a:blip xmlns:r="http://schemas.openxmlformats.org/officeDocument/2006/relationships" r:embed="rId3"/>
          <a:srcRect/>
          <a:stretch>
            <a:fillRect t="-15000" b="-1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23BBC39-D310-4473-A279-409EA8374071}">
      <dsp:nvSpPr>
        <dsp:cNvPr id="0" name=""/>
        <dsp:cNvSpPr/>
      </dsp:nvSpPr>
      <dsp:spPr>
        <a:xfrm>
          <a:off x="6581619" y="0"/>
          <a:ext cx="2129316" cy="5328591"/>
        </a:xfrm>
        <a:prstGeom prst="roundRect">
          <a:avLst>
            <a:gd name="adj" fmla="val 10000"/>
          </a:avLst>
        </a:prstGeom>
        <a:gradFill rotWithShape="0">
          <a:gsLst>
            <a:gs pos="0">
              <a:schemeClr val="accent5">
                <a:hueOff val="864919"/>
                <a:satOff val="-43640"/>
                <a:lumOff val="-3138"/>
                <a:alphaOff val="0"/>
                <a:shade val="51000"/>
                <a:satMod val="130000"/>
              </a:schemeClr>
            </a:gs>
            <a:gs pos="80000">
              <a:schemeClr val="accent5">
                <a:hueOff val="864919"/>
                <a:satOff val="-43640"/>
                <a:lumOff val="-3138"/>
                <a:alphaOff val="0"/>
                <a:shade val="93000"/>
                <a:satMod val="130000"/>
              </a:schemeClr>
            </a:gs>
            <a:gs pos="100000">
              <a:schemeClr val="accent5">
                <a:hueOff val="864919"/>
                <a:satOff val="-43640"/>
                <a:lumOff val="-313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The ability of the poor to utilize energy for productive purposes is a crucial aspect of the energy access goal in Myanmar</a:t>
          </a:r>
          <a:endParaRPr lang="en-US" sz="1600" kern="1200" dirty="0"/>
        </a:p>
      </dsp:txBody>
      <dsp:txXfrm>
        <a:off x="6581619" y="2131436"/>
        <a:ext cx="2129316" cy="2131436"/>
      </dsp:txXfrm>
    </dsp:sp>
    <dsp:sp modelId="{D52DF4EA-53CD-4B0E-94CD-35AB22EEBB49}">
      <dsp:nvSpPr>
        <dsp:cNvPr id="0" name=""/>
        <dsp:cNvSpPr/>
      </dsp:nvSpPr>
      <dsp:spPr>
        <a:xfrm>
          <a:off x="6759067" y="319715"/>
          <a:ext cx="1774421" cy="1774421"/>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15000" b="-1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328820B-6C58-4F72-BBAF-9E32998C64FE}">
      <dsp:nvSpPr>
        <dsp:cNvPr id="0" name=""/>
        <dsp:cNvSpPr/>
      </dsp:nvSpPr>
      <dsp:spPr>
        <a:xfrm>
          <a:off x="348518" y="4262873"/>
          <a:ext cx="8015930" cy="799288"/>
        </a:xfrm>
        <a:prstGeom prst="leftRightArrow">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3C59CD-2928-43F3-85F7-A136BCA2F67A}" type="datetimeFigureOut">
              <a:rPr lang="en-US" smtClean="0"/>
              <a:t>5/29/2013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E21D55-11FD-464F-921C-35067B0D7F42}" type="slidenum">
              <a:rPr lang="en-US" smtClean="0"/>
              <a:t>‹#›</a:t>
            </a:fld>
            <a:endParaRPr lang="en-US"/>
          </a:p>
        </p:txBody>
      </p:sp>
    </p:spTree>
    <p:extLst>
      <p:ext uri="{BB962C8B-B14F-4D97-AF65-F5344CB8AC3E}">
        <p14:creationId xmlns:p14="http://schemas.microsoft.com/office/powerpoint/2010/main" val="35058427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ECDD20-C9E3-4C5A-B1D0-ABB2646A38E5}" type="datetimeFigureOut">
              <a:rPr lang="en-US" smtClean="0"/>
              <a:t>5/29/2013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025F1E-3298-41B8-A155-35E579C5E6F9}" type="slidenum">
              <a:rPr lang="en-US" smtClean="0"/>
              <a:t>‹#›</a:t>
            </a:fld>
            <a:endParaRPr lang="en-US"/>
          </a:p>
        </p:txBody>
      </p:sp>
    </p:spTree>
    <p:extLst>
      <p:ext uri="{BB962C8B-B14F-4D97-AF65-F5344CB8AC3E}">
        <p14:creationId xmlns:p14="http://schemas.microsoft.com/office/powerpoint/2010/main" val="156185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025F1E-3298-41B8-A155-35E579C5E6F9}" type="slidenum">
              <a:rPr lang="en-US" smtClean="0"/>
              <a:t>1</a:t>
            </a:fld>
            <a:endParaRPr lang="en-US"/>
          </a:p>
        </p:txBody>
      </p:sp>
    </p:spTree>
    <p:extLst>
      <p:ext uri="{BB962C8B-B14F-4D97-AF65-F5344CB8AC3E}">
        <p14:creationId xmlns:p14="http://schemas.microsoft.com/office/powerpoint/2010/main" val="1010736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The country has an official electrification rate of 13 percent and 95 per cent of the population still relies on solid fuel for cooking and heating. This shows that there is a huge opportunity in the in terms of achieving energy access in both cooking and electricity.</a:t>
            </a:r>
          </a:p>
          <a:p>
            <a:r>
              <a:rPr lang="en-US" dirty="0" smtClean="0"/>
              <a:t>	</a:t>
            </a:r>
            <a:endParaRPr lang="en-US" dirty="0"/>
          </a:p>
        </p:txBody>
      </p:sp>
      <p:sp>
        <p:nvSpPr>
          <p:cNvPr id="4" name="Slide Number Placeholder 3"/>
          <p:cNvSpPr>
            <a:spLocks noGrp="1"/>
          </p:cNvSpPr>
          <p:nvPr>
            <p:ph type="sldNum" sz="quarter" idx="10"/>
          </p:nvPr>
        </p:nvSpPr>
        <p:spPr/>
        <p:txBody>
          <a:bodyPr/>
          <a:lstStyle/>
          <a:p>
            <a:fld id="{B8025F1E-3298-41B8-A155-35E579C5E6F9}" type="slidenum">
              <a:rPr lang="en-US" smtClean="0"/>
              <a:t>3</a:t>
            </a:fld>
            <a:endParaRPr lang="en-US"/>
          </a:p>
        </p:txBody>
      </p:sp>
    </p:spTree>
    <p:extLst>
      <p:ext uri="{BB962C8B-B14F-4D97-AF65-F5344CB8AC3E}">
        <p14:creationId xmlns:p14="http://schemas.microsoft.com/office/powerpoint/2010/main" val="1010070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Woodlots and Nurseries – by efficient harvesting of </a:t>
            </a:r>
            <a:r>
              <a:rPr lang="en-US" sz="1200" kern="1200" dirty="0" err="1" smtClean="0">
                <a:solidFill>
                  <a:schemeClr val="tx1"/>
                </a:solidFill>
                <a:effectLst/>
                <a:latin typeface="+mn-lt"/>
                <a:ea typeface="+mn-ea"/>
                <a:cs typeface="+mn-cs"/>
              </a:rPr>
              <a:t>fuelwood</a:t>
            </a:r>
            <a:r>
              <a:rPr lang="en-US" sz="1200" kern="1200" dirty="0" smtClean="0">
                <a:solidFill>
                  <a:schemeClr val="tx1"/>
                </a:solidFill>
                <a:effectLst/>
                <a:latin typeface="+mn-lt"/>
                <a:ea typeface="+mn-ea"/>
                <a:cs typeface="+mn-cs"/>
              </a:rPr>
              <a:t> and promoting </a:t>
            </a:r>
            <a:r>
              <a:rPr lang="en-US" sz="1200" kern="1200" dirty="0" err="1" smtClean="0">
                <a:solidFill>
                  <a:schemeClr val="tx1"/>
                </a:solidFill>
                <a:effectLst/>
                <a:latin typeface="+mn-lt"/>
                <a:ea typeface="+mn-ea"/>
                <a:cs typeface="+mn-cs"/>
              </a:rPr>
              <a:t>programmes</a:t>
            </a:r>
            <a:r>
              <a:rPr lang="en-US" sz="1200" kern="1200" dirty="0" smtClean="0">
                <a:solidFill>
                  <a:schemeClr val="tx1"/>
                </a:solidFill>
                <a:effectLst/>
                <a:latin typeface="+mn-lt"/>
                <a:ea typeface="+mn-ea"/>
                <a:cs typeface="+mn-cs"/>
              </a:rPr>
              <a:t> like School Nursery Management Program, where students learn sustainable </a:t>
            </a:r>
            <a:r>
              <a:rPr lang="en-US" sz="1200" kern="1200" dirty="0" err="1" smtClean="0">
                <a:solidFill>
                  <a:schemeClr val="tx1"/>
                </a:solidFill>
                <a:effectLst/>
                <a:latin typeface="+mn-lt"/>
                <a:ea typeface="+mn-ea"/>
                <a:cs typeface="+mn-cs"/>
              </a:rPr>
              <a:t>siviculture</a:t>
            </a:r>
            <a:r>
              <a:rPr lang="en-US" sz="1200" kern="1200" dirty="0" smtClean="0">
                <a:solidFill>
                  <a:schemeClr val="tx1"/>
                </a:solidFill>
                <a:effectLst/>
                <a:latin typeface="+mn-lt"/>
                <a:ea typeface="+mn-ea"/>
                <a:cs typeface="+mn-cs"/>
              </a:rPr>
              <a:t> aspects of nursery management.</a:t>
            </a:r>
          </a:p>
          <a:p>
            <a:pPr lvl="0"/>
            <a:r>
              <a:rPr lang="en-US" sz="1200" kern="1200" dirty="0" smtClean="0">
                <a:solidFill>
                  <a:schemeClr val="tx1"/>
                </a:solidFill>
                <a:effectLst/>
                <a:latin typeface="+mn-lt"/>
                <a:ea typeface="+mn-ea"/>
                <a:cs typeface="+mn-cs"/>
              </a:rPr>
              <a:t>Improved </a:t>
            </a:r>
            <a:r>
              <a:rPr lang="en-US" sz="1200" kern="1200" dirty="0" err="1" smtClean="0">
                <a:solidFill>
                  <a:schemeClr val="tx1"/>
                </a:solidFill>
                <a:effectLst/>
                <a:latin typeface="+mn-lt"/>
                <a:ea typeface="+mn-ea"/>
                <a:cs typeface="+mn-cs"/>
              </a:rPr>
              <a:t>Cookstoves</a:t>
            </a:r>
            <a:r>
              <a:rPr lang="en-US" sz="1200" kern="1200" dirty="0" smtClean="0">
                <a:solidFill>
                  <a:schemeClr val="tx1"/>
                </a:solidFill>
                <a:effectLst/>
                <a:latin typeface="+mn-lt"/>
                <a:ea typeface="+mn-ea"/>
                <a:cs typeface="+mn-cs"/>
              </a:rPr>
              <a:t> – promoting improved </a:t>
            </a:r>
            <a:r>
              <a:rPr lang="en-US" sz="1200" kern="1200" dirty="0" err="1" smtClean="0">
                <a:solidFill>
                  <a:schemeClr val="tx1"/>
                </a:solidFill>
                <a:effectLst/>
                <a:latin typeface="+mn-lt"/>
                <a:ea typeface="+mn-ea"/>
                <a:cs typeface="+mn-cs"/>
              </a:rPr>
              <a:t>cookstoves</a:t>
            </a:r>
            <a:r>
              <a:rPr lang="en-US" sz="1200" kern="1200" dirty="0" smtClean="0">
                <a:solidFill>
                  <a:schemeClr val="tx1"/>
                </a:solidFill>
                <a:effectLst/>
                <a:latin typeface="+mn-lt"/>
                <a:ea typeface="+mn-ea"/>
                <a:cs typeface="+mn-cs"/>
              </a:rPr>
              <a:t> as 95% of population is still dependent on solid fuels for cooking purposes. It is likely to face significant barriers.</a:t>
            </a:r>
          </a:p>
          <a:p>
            <a:pPr lvl="0"/>
            <a:r>
              <a:rPr lang="en-US" sz="1200" kern="1200" dirty="0" smtClean="0">
                <a:solidFill>
                  <a:schemeClr val="tx1"/>
                </a:solidFill>
                <a:effectLst/>
                <a:latin typeface="+mn-lt"/>
                <a:ea typeface="+mn-ea"/>
                <a:cs typeface="+mn-cs"/>
              </a:rPr>
              <a:t>Biogas Digesters – Biogas generation within communities . One such example being government managed a biogas generation from animal waste program in Central Myanmar, distributing 867 “floating type” biogas plants between 1980 and 1983 across 134 townships and 14 states, and from 2001 to 2005 it started promoting 50 cubic meter size biogas plants with two domes constructed from local materials made in partnership with the Yangon Technological University</a:t>
            </a:r>
          </a:p>
          <a:p>
            <a:pPr lvl="0"/>
            <a:r>
              <a:rPr lang="en-US" sz="1200" kern="1200" dirty="0" smtClean="0">
                <a:solidFill>
                  <a:schemeClr val="tx1"/>
                </a:solidFill>
                <a:effectLst/>
                <a:latin typeface="+mn-lt"/>
                <a:ea typeface="+mn-ea"/>
                <a:cs typeface="+mn-cs"/>
              </a:rPr>
              <a:t>Off-Grid </a:t>
            </a:r>
            <a:r>
              <a:rPr lang="en-US" sz="1200" kern="1200" dirty="0" err="1" smtClean="0">
                <a:solidFill>
                  <a:schemeClr val="tx1"/>
                </a:solidFill>
                <a:effectLst/>
                <a:latin typeface="+mn-lt"/>
                <a:ea typeface="+mn-ea"/>
                <a:cs typeface="+mn-cs"/>
              </a:rPr>
              <a:t>Microhydro</a:t>
            </a:r>
            <a:r>
              <a:rPr lang="en-US" sz="1200" kern="1200" dirty="0" smtClean="0">
                <a:solidFill>
                  <a:schemeClr val="tx1"/>
                </a:solidFill>
                <a:effectLst/>
                <a:latin typeface="+mn-lt"/>
                <a:ea typeface="+mn-ea"/>
                <a:cs typeface="+mn-cs"/>
              </a:rPr>
              <a:t> - Significant </a:t>
            </a:r>
            <a:r>
              <a:rPr lang="en-US" sz="1200" kern="1200" dirty="0" err="1" smtClean="0">
                <a:solidFill>
                  <a:schemeClr val="tx1"/>
                </a:solidFill>
                <a:effectLst/>
                <a:latin typeface="+mn-lt"/>
                <a:ea typeface="+mn-ea"/>
                <a:cs typeface="+mn-cs"/>
              </a:rPr>
              <a:t>microhydro</a:t>
            </a:r>
            <a:r>
              <a:rPr lang="en-US" sz="1200" kern="1200" dirty="0" smtClean="0">
                <a:solidFill>
                  <a:schemeClr val="tx1"/>
                </a:solidFill>
                <a:effectLst/>
                <a:latin typeface="+mn-lt"/>
                <a:ea typeface="+mn-ea"/>
                <a:cs typeface="+mn-cs"/>
              </a:rPr>
              <a:t> potential, however, remains, with the government estimating at least 60 sites with 170 MW in total output could be suitably developed</a:t>
            </a:r>
          </a:p>
          <a:p>
            <a:pPr lvl="0"/>
            <a:r>
              <a:rPr lang="en-US" sz="1200" kern="1200" dirty="0" smtClean="0">
                <a:solidFill>
                  <a:schemeClr val="tx1"/>
                </a:solidFill>
                <a:effectLst/>
                <a:latin typeface="+mn-lt"/>
                <a:ea typeface="+mn-ea"/>
                <a:cs typeface="+mn-cs"/>
              </a:rPr>
              <a:t>Solar Energy - Myanmar is well suited for solar energy, as it receives ample amounts of sunlight due to its equatorial location, especially in the central dry zone.  Existing uses include, among others, household electricity supply in rural areas, water pumping and irrigation and commercial supply to hospitals</a:t>
            </a:r>
          </a:p>
          <a:p>
            <a:endParaRPr lang="en-US" dirty="0"/>
          </a:p>
        </p:txBody>
      </p:sp>
      <p:sp>
        <p:nvSpPr>
          <p:cNvPr id="4" name="Slide Number Placeholder 3"/>
          <p:cNvSpPr>
            <a:spLocks noGrp="1"/>
          </p:cNvSpPr>
          <p:nvPr>
            <p:ph type="sldNum" sz="quarter" idx="10"/>
          </p:nvPr>
        </p:nvSpPr>
        <p:spPr/>
        <p:txBody>
          <a:bodyPr/>
          <a:lstStyle/>
          <a:p>
            <a:fld id="{B8025F1E-3298-41B8-A155-35E579C5E6F9}" type="slidenum">
              <a:rPr lang="en-US" smtClean="0"/>
              <a:t>4</a:t>
            </a:fld>
            <a:endParaRPr lang="en-US"/>
          </a:p>
        </p:txBody>
      </p:sp>
    </p:spTree>
    <p:extLst>
      <p:ext uri="{BB962C8B-B14F-4D97-AF65-F5344CB8AC3E}">
        <p14:creationId xmlns:p14="http://schemas.microsoft.com/office/powerpoint/2010/main" val="737615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4 main conclusions.</a:t>
            </a:r>
            <a:endParaRPr lang="en-US" dirty="0"/>
          </a:p>
        </p:txBody>
      </p:sp>
      <p:sp>
        <p:nvSpPr>
          <p:cNvPr id="4" name="Slide Number Placeholder 3"/>
          <p:cNvSpPr>
            <a:spLocks noGrp="1"/>
          </p:cNvSpPr>
          <p:nvPr>
            <p:ph type="sldNum" sz="quarter" idx="10"/>
          </p:nvPr>
        </p:nvSpPr>
        <p:spPr/>
        <p:txBody>
          <a:bodyPr/>
          <a:lstStyle/>
          <a:p>
            <a:fld id="{B8025F1E-3298-41B8-A155-35E579C5E6F9}" type="slidenum">
              <a:rPr lang="en-US" smtClean="0"/>
              <a:t>8</a:t>
            </a:fld>
            <a:endParaRPr lang="en-US"/>
          </a:p>
        </p:txBody>
      </p:sp>
    </p:spTree>
    <p:extLst>
      <p:ext uri="{BB962C8B-B14F-4D97-AF65-F5344CB8AC3E}">
        <p14:creationId xmlns:p14="http://schemas.microsoft.com/office/powerpoint/2010/main" val="4125213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6" name="Slide Number Placeholder 5"/>
          <p:cNvSpPr>
            <a:spLocks noGrp="1"/>
          </p:cNvSpPr>
          <p:nvPr>
            <p:ph type="sldNum" sz="quarter" idx="12"/>
          </p:nvPr>
        </p:nvSpPr>
        <p:spPr/>
        <p:txBody>
          <a:bodyPr/>
          <a:lstStyle/>
          <a:p>
            <a:fld id="{32C175CE-83F4-4B23-9EB8-39740EFE8044}" type="slidenum">
              <a:rPr lang="es-ES" smtClean="0"/>
              <a:pPr/>
              <a:t>‹#›</a:t>
            </a:fld>
            <a:endParaRPr lang="es-ES"/>
          </a:p>
        </p:txBody>
      </p:sp>
    </p:spTree>
    <p:extLst>
      <p:ext uri="{BB962C8B-B14F-4D97-AF65-F5344CB8AC3E}">
        <p14:creationId xmlns:p14="http://schemas.microsoft.com/office/powerpoint/2010/main" val="26592823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8E0CB9A-AA0A-44E1-A1A5-9B1FF9B080FD}" type="slidenum">
              <a:rPr lang="es-ES" smtClean="0"/>
              <a:pPr/>
              <a:t>‹#›</a:t>
            </a:fld>
            <a:endParaRPr lang="es-ES"/>
          </a:p>
        </p:txBody>
      </p:sp>
    </p:spTree>
    <p:extLst>
      <p:ext uri="{BB962C8B-B14F-4D97-AF65-F5344CB8AC3E}">
        <p14:creationId xmlns:p14="http://schemas.microsoft.com/office/powerpoint/2010/main" val="3198188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A5F13AD-1656-43EE-8BB3-13F2B859D29C}" type="slidenum">
              <a:rPr lang="es-ES" smtClean="0"/>
              <a:pPr/>
              <a:t>‹#›</a:t>
            </a:fld>
            <a:endParaRPr lang="es-ES"/>
          </a:p>
        </p:txBody>
      </p:sp>
    </p:spTree>
    <p:extLst>
      <p:ext uri="{BB962C8B-B14F-4D97-AF65-F5344CB8AC3E}">
        <p14:creationId xmlns:p14="http://schemas.microsoft.com/office/powerpoint/2010/main" val="105777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6" name="Slide Number Placeholder 5"/>
          <p:cNvSpPr>
            <a:spLocks noGrp="1"/>
          </p:cNvSpPr>
          <p:nvPr>
            <p:ph type="sldNum" sz="quarter" idx="12"/>
          </p:nvPr>
        </p:nvSpPr>
        <p:spPr/>
        <p:txBody>
          <a:bodyPr/>
          <a:lstStyle/>
          <a:p>
            <a:fld id="{EC5273BD-9516-49FF-A9A3-4583FA1656BA}" type="slidenum">
              <a:rPr lang="es-ES" smtClean="0"/>
              <a:pPr/>
              <a:t>‹#›</a:t>
            </a:fld>
            <a:endParaRPr lang="es-ES"/>
          </a:p>
        </p:txBody>
      </p:sp>
    </p:spTree>
    <p:extLst>
      <p:ext uri="{BB962C8B-B14F-4D97-AF65-F5344CB8AC3E}">
        <p14:creationId xmlns:p14="http://schemas.microsoft.com/office/powerpoint/2010/main" val="2299947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6" name="Slide Number Placeholder 5"/>
          <p:cNvSpPr>
            <a:spLocks noGrp="1"/>
          </p:cNvSpPr>
          <p:nvPr>
            <p:ph type="sldNum" sz="quarter" idx="12"/>
          </p:nvPr>
        </p:nvSpPr>
        <p:spPr/>
        <p:txBody>
          <a:bodyPr/>
          <a:lstStyle/>
          <a:p>
            <a:fld id="{F6F2ACEE-62C6-4381-B550-C7E0F53B638A}" type="slidenum">
              <a:rPr lang="es-ES" smtClean="0"/>
              <a:pPr/>
              <a:t>‹#›</a:t>
            </a:fld>
            <a:endParaRPr lang="es-ES"/>
          </a:p>
        </p:txBody>
      </p:sp>
    </p:spTree>
    <p:extLst>
      <p:ext uri="{BB962C8B-B14F-4D97-AF65-F5344CB8AC3E}">
        <p14:creationId xmlns:p14="http://schemas.microsoft.com/office/powerpoint/2010/main" val="1081801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7" name="Slide Number Placeholder 6"/>
          <p:cNvSpPr>
            <a:spLocks noGrp="1"/>
          </p:cNvSpPr>
          <p:nvPr>
            <p:ph type="sldNum" sz="quarter" idx="12"/>
          </p:nvPr>
        </p:nvSpPr>
        <p:spPr/>
        <p:txBody>
          <a:bodyPr/>
          <a:lstStyle/>
          <a:p>
            <a:fld id="{B2CD1B73-5B16-4450-B372-5FC51D6A4C8B}" type="slidenum">
              <a:rPr lang="es-ES" smtClean="0"/>
              <a:pPr/>
              <a:t>‹#›</a:t>
            </a:fld>
            <a:endParaRPr lang="es-ES"/>
          </a:p>
        </p:txBody>
      </p:sp>
    </p:spTree>
    <p:extLst>
      <p:ext uri="{BB962C8B-B14F-4D97-AF65-F5344CB8AC3E}">
        <p14:creationId xmlns:p14="http://schemas.microsoft.com/office/powerpoint/2010/main" val="31499097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s-ES"/>
          </a:p>
        </p:txBody>
      </p:sp>
      <p:sp>
        <p:nvSpPr>
          <p:cNvPr id="8" name="Footer Placeholder 7"/>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9" name="Slide Number Placeholder 8"/>
          <p:cNvSpPr>
            <a:spLocks noGrp="1"/>
          </p:cNvSpPr>
          <p:nvPr>
            <p:ph type="sldNum" sz="quarter" idx="12"/>
          </p:nvPr>
        </p:nvSpPr>
        <p:spPr/>
        <p:txBody>
          <a:bodyPr/>
          <a:lstStyle/>
          <a:p>
            <a:fld id="{A915D7A8-345C-40F2-9673-397DD060C596}" type="slidenum">
              <a:rPr lang="es-ES" smtClean="0"/>
              <a:pPr/>
              <a:t>‹#›</a:t>
            </a:fld>
            <a:endParaRPr lang="es-ES"/>
          </a:p>
        </p:txBody>
      </p:sp>
    </p:spTree>
    <p:extLst>
      <p:ext uri="{BB962C8B-B14F-4D97-AF65-F5344CB8AC3E}">
        <p14:creationId xmlns:p14="http://schemas.microsoft.com/office/powerpoint/2010/main" val="30492151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s-ES"/>
          </a:p>
        </p:txBody>
      </p:sp>
      <p:sp>
        <p:nvSpPr>
          <p:cNvPr id="4" name="Footer Placeholder 3"/>
          <p:cNvSpPr>
            <a:spLocks noGrp="1"/>
          </p:cNvSpPr>
          <p:nvPr>
            <p:ph type="ftr" sz="quarter" idx="11"/>
          </p:nvPr>
        </p:nvSpPr>
        <p:spPr/>
        <p:txBody>
          <a:bodyPr/>
          <a:lstStyle/>
          <a:p>
            <a:r>
              <a:rPr lang="es-ES" dirty="0" smtClean="0"/>
              <a:t>UNDP Asia-</a:t>
            </a:r>
            <a:r>
              <a:rPr lang="es-ES" dirty="0" err="1" smtClean="0"/>
              <a:t>Pacific</a:t>
            </a:r>
            <a:r>
              <a:rPr lang="es-ES" dirty="0" smtClean="0"/>
              <a:t> Regional Centre</a:t>
            </a:r>
          </a:p>
        </p:txBody>
      </p:sp>
      <p:sp>
        <p:nvSpPr>
          <p:cNvPr id="5" name="Slide Number Placeholder 4"/>
          <p:cNvSpPr>
            <a:spLocks noGrp="1"/>
          </p:cNvSpPr>
          <p:nvPr>
            <p:ph type="sldNum" sz="quarter" idx="12"/>
          </p:nvPr>
        </p:nvSpPr>
        <p:spPr/>
        <p:txBody>
          <a:bodyPr/>
          <a:lstStyle/>
          <a:p>
            <a:fld id="{88BFEC1C-2D95-4ABD-823C-6C5DAF3FC4BC}" type="slidenum">
              <a:rPr lang="es-ES" smtClean="0"/>
              <a:pPr/>
              <a:t>‹#›</a:t>
            </a:fld>
            <a:endParaRPr lang="es-ES"/>
          </a:p>
        </p:txBody>
      </p:sp>
    </p:spTree>
    <p:extLst>
      <p:ext uri="{BB962C8B-B14F-4D97-AF65-F5344CB8AC3E}">
        <p14:creationId xmlns:p14="http://schemas.microsoft.com/office/powerpoint/2010/main" val="28314320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761A01A-1840-4EE9-9763-802FE5C33414}" type="slidenum">
              <a:rPr lang="es-ES" smtClean="0"/>
              <a:pPr/>
              <a:t>‹#›</a:t>
            </a:fld>
            <a:endParaRPr lang="es-ES"/>
          </a:p>
        </p:txBody>
      </p:sp>
    </p:spTree>
    <p:extLst>
      <p:ext uri="{BB962C8B-B14F-4D97-AF65-F5344CB8AC3E}">
        <p14:creationId xmlns:p14="http://schemas.microsoft.com/office/powerpoint/2010/main" val="281872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37EDD57-2AA4-468D-AA0F-B8696188E9AC}" type="slidenum">
              <a:rPr lang="es-ES" smtClean="0"/>
              <a:pPr/>
              <a:t>‹#›</a:t>
            </a:fld>
            <a:endParaRPr lang="es-ES"/>
          </a:p>
        </p:txBody>
      </p:sp>
    </p:spTree>
    <p:extLst>
      <p:ext uri="{BB962C8B-B14F-4D97-AF65-F5344CB8AC3E}">
        <p14:creationId xmlns:p14="http://schemas.microsoft.com/office/powerpoint/2010/main" val="546261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309E149-CE83-4D3A-BDE4-646DCBB12004}" type="slidenum">
              <a:rPr lang="es-ES" smtClean="0"/>
              <a:pPr/>
              <a:t>‹#›</a:t>
            </a:fld>
            <a:endParaRPr lang="es-ES"/>
          </a:p>
        </p:txBody>
      </p:sp>
    </p:spTree>
    <p:extLst>
      <p:ext uri="{BB962C8B-B14F-4D97-AF65-F5344CB8AC3E}">
        <p14:creationId xmlns:p14="http://schemas.microsoft.com/office/powerpoint/2010/main" val="2672756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688777" y="74911"/>
            <a:ext cx="455223" cy="833809"/>
          </a:xfrm>
          <a:prstGeom prst="rect">
            <a:avLst/>
          </a:prstGeom>
        </p:spPr>
      </p:pic>
      <p:sp>
        <p:nvSpPr>
          <p:cNvPr id="2" name="Title Placeholder 1"/>
          <p:cNvSpPr>
            <a:spLocks noGrp="1"/>
          </p:cNvSpPr>
          <p:nvPr>
            <p:ph type="title"/>
          </p:nvPr>
        </p:nvSpPr>
        <p:spPr>
          <a:xfrm>
            <a:off x="457200" y="-273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dirty="0" smtClean="0"/>
              <a:t>UNDP Asia-</a:t>
            </a:r>
            <a:r>
              <a:rPr lang="es-ES" dirty="0" err="1" smtClean="0"/>
              <a:t>Pacific</a:t>
            </a:r>
            <a:r>
              <a:rPr lang="es-ES" dirty="0" smtClean="0"/>
              <a:t> Regional Centre</a:t>
            </a:r>
            <a:endParaRPr lang="es-E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B9A893-4CA7-40C1-A4D3-B0816E984C41}" type="slidenum">
              <a:rPr lang="es-ES" smtClean="0"/>
              <a:pPr/>
              <a:t>‹#›</a:t>
            </a:fld>
            <a:endParaRPr lang="es-ES"/>
          </a:p>
        </p:txBody>
      </p:sp>
    </p:spTree>
    <p:extLst>
      <p:ext uri="{BB962C8B-B14F-4D97-AF65-F5344CB8AC3E}">
        <p14:creationId xmlns:p14="http://schemas.microsoft.com/office/powerpoint/2010/main" val="12473334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0000"/>
            <a:lum/>
          </a:blip>
          <a:srcRect/>
          <a:stretch>
            <a:fillRect l="-17000" r="-17000"/>
          </a:stretch>
        </a:blipFill>
        <a:effectLst/>
      </p:bgPr>
    </p:bg>
    <p:spTree>
      <p:nvGrpSpPr>
        <p:cNvPr id="1" name=""/>
        <p:cNvGrpSpPr/>
        <p:nvPr/>
      </p:nvGrpSpPr>
      <p:grpSpPr>
        <a:xfrm>
          <a:off x="0" y="0"/>
          <a:ext cx="0" cy="0"/>
          <a:chOff x="0" y="0"/>
          <a:chExt cx="0" cy="0"/>
        </a:xfrm>
      </p:grpSpPr>
      <p:sp>
        <p:nvSpPr>
          <p:cNvPr id="2158" name="Rectangle 110"/>
          <p:cNvSpPr>
            <a:spLocks noGrp="1" noChangeArrowheads="1"/>
          </p:cNvSpPr>
          <p:nvPr>
            <p:ph type="ctrTitle"/>
          </p:nvPr>
        </p:nvSpPr>
        <p:spPr>
          <a:xfrm>
            <a:off x="971600" y="3861048"/>
            <a:ext cx="7848872" cy="544512"/>
          </a:xfrm>
          <a:noFill/>
          <a:ln/>
        </p:spPr>
        <p:txBody>
          <a:bodyPr>
            <a:noAutofit/>
          </a:bodyPr>
          <a:lstStyle/>
          <a:p>
            <a:pPr algn="l"/>
            <a:r>
              <a:rPr lang="es-UY" sz="3800" b="1" dirty="0" smtClean="0">
                <a:solidFill>
                  <a:schemeClr val="bg1">
                    <a:lumMod val="95000"/>
                  </a:schemeClr>
                </a:solidFill>
                <a:latin typeface="Tahoma" pitchFamily="34" charset="0"/>
                <a:ea typeface="Tahoma" pitchFamily="34" charset="0"/>
                <a:cs typeface="Tahoma" pitchFamily="34" charset="0"/>
              </a:rPr>
              <a:t>ACCELERATING ENERGY ACCESS FOR ALL IN MYANMAR</a:t>
            </a:r>
            <a:endParaRPr lang="es-ES" sz="3800" b="1" dirty="0">
              <a:solidFill>
                <a:schemeClr val="bg1">
                  <a:lumMod val="95000"/>
                </a:schemeClr>
              </a:solidFill>
              <a:latin typeface="Tahoma" pitchFamily="34" charset="0"/>
              <a:ea typeface="Tahoma" pitchFamily="34" charset="0"/>
              <a:cs typeface="Tahoma" pitchFamily="34" charset="0"/>
            </a:endParaRPr>
          </a:p>
        </p:txBody>
      </p:sp>
      <p:sp>
        <p:nvSpPr>
          <p:cNvPr id="2170" name="Rectangle 122"/>
          <p:cNvSpPr>
            <a:spLocks noChangeArrowheads="1"/>
          </p:cNvSpPr>
          <p:nvPr/>
        </p:nvSpPr>
        <p:spPr bwMode="auto">
          <a:xfrm>
            <a:off x="1043608" y="5229572"/>
            <a:ext cx="5472608"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2200" b="1" dirty="0" smtClean="0">
                <a:solidFill>
                  <a:schemeClr val="accent3">
                    <a:lumMod val="60000"/>
                    <a:lumOff val="40000"/>
                  </a:schemeClr>
                </a:solidFill>
                <a:latin typeface="Cambria" pitchFamily="18" charset="0"/>
              </a:rPr>
              <a:t>United Nations Development </a:t>
            </a:r>
            <a:r>
              <a:rPr lang="en-US" sz="2200" b="1" dirty="0" err="1" smtClean="0">
                <a:solidFill>
                  <a:schemeClr val="accent3">
                    <a:lumMod val="60000"/>
                    <a:lumOff val="40000"/>
                  </a:schemeClr>
                </a:solidFill>
                <a:latin typeface="Cambria" pitchFamily="18" charset="0"/>
              </a:rPr>
              <a:t>Programme</a:t>
            </a:r>
            <a:endParaRPr lang="en-US" sz="2200" b="1" dirty="0" smtClean="0">
              <a:solidFill>
                <a:schemeClr val="accent3">
                  <a:lumMod val="60000"/>
                  <a:lumOff val="40000"/>
                </a:schemeClr>
              </a:solidFill>
              <a:latin typeface="Cambria" pitchFamily="18" charset="0"/>
            </a:endParaRPr>
          </a:p>
          <a:p>
            <a:r>
              <a:rPr lang="en-US" sz="2200" b="1" dirty="0" smtClean="0">
                <a:solidFill>
                  <a:schemeClr val="accent3">
                    <a:lumMod val="60000"/>
                    <a:lumOff val="40000"/>
                  </a:schemeClr>
                </a:solidFill>
                <a:latin typeface="Cambria" pitchFamily="18" charset="0"/>
              </a:rPr>
              <a:t>MYANMAR</a:t>
            </a:r>
          </a:p>
          <a:p>
            <a:r>
              <a:rPr lang="en-US" sz="2200" b="1" i="1" dirty="0" smtClean="0">
                <a:solidFill>
                  <a:schemeClr val="accent3">
                    <a:lumMod val="60000"/>
                    <a:lumOff val="40000"/>
                  </a:schemeClr>
                </a:solidFill>
                <a:latin typeface="Cambria" pitchFamily="18" charset="0"/>
              </a:rPr>
              <a:t>May 2013</a:t>
            </a:r>
            <a:endParaRPr lang="es-ES" sz="2200" b="1" i="1" dirty="0">
              <a:solidFill>
                <a:schemeClr val="accent3">
                  <a:lumMod val="60000"/>
                  <a:lumOff val="40000"/>
                </a:schemeClr>
              </a:solidFill>
              <a:latin typeface="Cambri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0" y="980728"/>
            <a:ext cx="3851920" cy="5870448"/>
          </a:xfrm>
        </p:spPr>
        <p:txBody>
          <a:bodyPr>
            <a:normAutofit/>
          </a:bodyPr>
          <a:lstStyle/>
          <a:p>
            <a:pPr algn="l"/>
            <a:r>
              <a:rPr lang="en-US" sz="3200" b="1" dirty="0" smtClean="0">
                <a:effectLst>
                  <a:outerShdw blurRad="38100" dist="38100" dir="2700000" algn="tl">
                    <a:srgbClr val="000000">
                      <a:alpha val="43137"/>
                    </a:srgbClr>
                  </a:outerShdw>
                </a:effectLst>
              </a:rPr>
              <a:t>UNDP Assessment </a:t>
            </a:r>
            <a:br>
              <a:rPr lang="en-US" sz="3200" b="1" dirty="0" smtClean="0">
                <a:effectLst>
                  <a:outerShdw blurRad="38100" dist="38100" dir="2700000" algn="tl">
                    <a:srgbClr val="000000">
                      <a:alpha val="43137"/>
                    </a:srgbClr>
                  </a:outerShdw>
                </a:effectLst>
              </a:rPr>
            </a:br>
            <a:r>
              <a:rPr lang="en-US" sz="3200" b="1" dirty="0" smtClean="0">
                <a:effectLst>
                  <a:outerShdw blurRad="38100" dist="38100" dir="2700000" algn="tl">
                    <a:srgbClr val="000000">
                      <a:alpha val="43137"/>
                    </a:srgbClr>
                  </a:outerShdw>
                </a:effectLst>
              </a:rPr>
              <a:t>of the Energy Sector in Myanmar</a:t>
            </a:r>
            <a:br>
              <a:rPr lang="en-US" sz="3200" b="1" dirty="0" smtClean="0">
                <a:effectLst>
                  <a:outerShdw blurRad="38100" dist="38100" dir="2700000" algn="tl">
                    <a:srgbClr val="000000">
                      <a:alpha val="43137"/>
                    </a:srgbClr>
                  </a:outerShdw>
                </a:effectLst>
              </a:rPr>
            </a:br>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en-US" sz="2400" dirty="0" smtClean="0"/>
              <a:t>Despite having rich energy resources, it’s the most energy poor country in Asia in terms energy access.</a:t>
            </a:r>
            <a:r>
              <a:rPr lang="en-US" sz="3200" dirty="0" smtClean="0"/>
              <a:t/>
            </a:r>
            <a:br>
              <a:rPr lang="en-US" sz="3200" dirty="0" smtClean="0"/>
            </a:br>
            <a:r>
              <a:rPr lang="en-US" sz="2800" dirty="0" smtClean="0"/>
              <a:t> </a:t>
            </a:r>
            <a:r>
              <a:rPr lang="en-US" dirty="0" smtClean="0"/>
              <a:t>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29208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3813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922114"/>
          </a:xfrm>
        </p:spPr>
        <p:txBody>
          <a:bodyPr>
            <a:normAutofit/>
          </a:bodyPr>
          <a:lstStyle/>
          <a:p>
            <a:r>
              <a:rPr lang="en-US" dirty="0" smtClean="0"/>
              <a:t>Access to Modern Energy Services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158946"/>
              </p:ext>
            </p:extLst>
          </p:nvPr>
        </p:nvGraphicFramePr>
        <p:xfrm>
          <a:off x="683569" y="1052736"/>
          <a:ext cx="7776863" cy="5472616"/>
        </p:xfrm>
        <a:graphic>
          <a:graphicData uri="http://schemas.openxmlformats.org/drawingml/2006/table">
            <a:tbl>
              <a:tblPr firstRow="1" firstCol="1" bandRow="1">
                <a:tableStyleId>{21E4AEA4-8DFA-4A89-87EB-49C32662AFE0}</a:tableStyleId>
              </a:tblPr>
              <a:tblGrid>
                <a:gridCol w="1008112"/>
                <a:gridCol w="1161874"/>
                <a:gridCol w="1402531"/>
                <a:gridCol w="1400095"/>
                <a:gridCol w="1403344"/>
                <a:gridCol w="1400907"/>
              </a:tblGrid>
              <a:tr h="438101">
                <a:tc gridSpan="2">
                  <a:txBody>
                    <a:bodyPr/>
                    <a:lstStyle/>
                    <a:p>
                      <a:pPr marL="0" marR="0">
                        <a:spcBef>
                          <a:spcPts val="0"/>
                        </a:spcBef>
                        <a:spcAft>
                          <a:spcPts val="0"/>
                        </a:spcAft>
                      </a:pPr>
                      <a:r>
                        <a:rPr lang="en-US" sz="1400" dirty="0">
                          <a:effectLst/>
                        </a:rPr>
                        <a:t> </a:t>
                      </a:r>
                      <a:r>
                        <a:rPr lang="en-US" sz="1400" dirty="0" smtClean="0">
                          <a:effectLst/>
                        </a:rPr>
                        <a:t>Geographic</a:t>
                      </a:r>
                      <a:r>
                        <a:rPr lang="en-US" sz="1400" baseline="0" dirty="0" smtClean="0">
                          <a:effectLst/>
                        </a:rPr>
                        <a:t>al Region</a:t>
                      </a:r>
                      <a:endParaRPr lang="en-US" sz="1400" b="1" dirty="0">
                        <a:solidFill>
                          <a:srgbClr val="000000"/>
                        </a:solidFill>
                        <a:effectLst/>
                        <a:latin typeface="Times New Roman"/>
                        <a:ea typeface="Times New Roman"/>
                      </a:endParaRPr>
                    </a:p>
                  </a:txBody>
                  <a:tcPr marL="68580" marR="68580" marT="0" marB="0"/>
                </a:tc>
                <a:tc hMerge="1">
                  <a:txBody>
                    <a:bodyPr/>
                    <a:lstStyle/>
                    <a:p>
                      <a:endParaRPr lang="en-US"/>
                    </a:p>
                  </a:txBody>
                  <a:tcPr/>
                </a:tc>
                <a:tc gridSpan="2">
                  <a:txBody>
                    <a:bodyPr/>
                    <a:lstStyle/>
                    <a:p>
                      <a:pPr marL="0" marR="0">
                        <a:spcBef>
                          <a:spcPts val="0"/>
                        </a:spcBef>
                        <a:spcAft>
                          <a:spcPts val="0"/>
                        </a:spcAft>
                      </a:pPr>
                      <a:r>
                        <a:rPr lang="en-US" sz="1400">
                          <a:effectLst/>
                        </a:rPr>
                        <a:t>Without Access to Electricity </a:t>
                      </a:r>
                      <a:endParaRPr lang="en-US" sz="1400" b="1">
                        <a:solidFill>
                          <a:srgbClr val="000000"/>
                        </a:solidFill>
                        <a:effectLst/>
                        <a:latin typeface="Times New Roman"/>
                        <a:ea typeface="Times New Roman"/>
                      </a:endParaRPr>
                    </a:p>
                  </a:txBody>
                  <a:tcPr marL="68580" marR="68580" marT="0" marB="0"/>
                </a:tc>
                <a:tc hMerge="1">
                  <a:txBody>
                    <a:bodyPr/>
                    <a:lstStyle/>
                    <a:p>
                      <a:endParaRPr lang="en-US"/>
                    </a:p>
                  </a:txBody>
                  <a:tcPr/>
                </a:tc>
                <a:tc gridSpan="2">
                  <a:txBody>
                    <a:bodyPr/>
                    <a:lstStyle/>
                    <a:p>
                      <a:pPr marL="0" marR="0">
                        <a:spcBef>
                          <a:spcPts val="0"/>
                        </a:spcBef>
                        <a:spcAft>
                          <a:spcPts val="0"/>
                        </a:spcAft>
                      </a:pPr>
                      <a:r>
                        <a:rPr lang="en-US" sz="1400">
                          <a:effectLst/>
                        </a:rPr>
                        <a:t>Dependence on traditional solid fuels for cooking</a:t>
                      </a:r>
                      <a:endParaRPr lang="en-US" sz="1400" b="1">
                        <a:solidFill>
                          <a:srgbClr val="000000"/>
                        </a:solidFill>
                        <a:effectLst/>
                        <a:latin typeface="Times New Roman"/>
                        <a:ea typeface="Times New Roman"/>
                      </a:endParaRPr>
                    </a:p>
                  </a:txBody>
                  <a:tcPr marL="68580" marR="68580" marT="0" marB="0"/>
                </a:tc>
                <a:tc hMerge="1">
                  <a:txBody>
                    <a:bodyPr/>
                    <a:lstStyle/>
                    <a:p>
                      <a:endParaRPr lang="en-US"/>
                    </a:p>
                  </a:txBody>
                  <a:tcPr/>
                </a:tc>
              </a:tr>
              <a:tr h="438101">
                <a:tc>
                  <a:txBody>
                    <a:bodyPr/>
                    <a:lstStyle/>
                    <a:p>
                      <a:pPr marL="0" marR="0">
                        <a:spcBef>
                          <a:spcPts val="0"/>
                        </a:spcBef>
                        <a:spcAft>
                          <a:spcPts val="0"/>
                        </a:spcAft>
                      </a:pPr>
                      <a:r>
                        <a:rPr lang="en-US" sz="1400" dirty="0" smtClean="0">
                          <a:effectLst/>
                        </a:rPr>
                        <a:t>Region</a:t>
                      </a:r>
                      <a:endParaRPr lang="en-US" sz="1400" b="1"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400" dirty="0" smtClean="0">
                          <a:effectLst/>
                        </a:rPr>
                        <a:t>Country</a:t>
                      </a:r>
                      <a:endParaRPr lang="en-US" sz="1400" b="1"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400">
                          <a:effectLst/>
                        </a:rPr>
                        <a:t>Population (million)</a:t>
                      </a:r>
                      <a:endParaRPr lang="en-US" sz="1400" b="1">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400">
                          <a:effectLst/>
                        </a:rPr>
                        <a:t>Share of population (%)</a:t>
                      </a:r>
                      <a:endParaRPr lang="en-US" sz="1400" b="1">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400">
                          <a:effectLst/>
                        </a:rPr>
                        <a:t>Population (million)</a:t>
                      </a:r>
                      <a:endParaRPr lang="en-US" sz="1400" b="1">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400" dirty="0">
                          <a:effectLst/>
                        </a:rPr>
                        <a:t>Share of population (%)</a:t>
                      </a:r>
                      <a:endParaRPr lang="en-US" sz="1400" b="1" dirty="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dirty="0">
                          <a:effectLst/>
                        </a:rPr>
                        <a:t>Africa</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587</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58</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657</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65</a:t>
                      </a:r>
                      <a:endParaRPr lang="en-US" sz="1200" dirty="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Nigeria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76</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49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104</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67</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Ethiopia</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83</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77</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93</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Congo</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59</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89</a:t>
                      </a:r>
                      <a:endParaRPr lang="en-US" sz="120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62</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94</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Tanzania</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38</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86</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a:effectLst/>
                        </a:rPr>
                        <a:t>41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94</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Kenya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33</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84</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33</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83</a:t>
                      </a:r>
                      <a:endParaRPr lang="en-US" sz="1200">
                        <a:solidFill>
                          <a:srgbClr val="000000"/>
                        </a:solidFill>
                        <a:effectLst/>
                        <a:latin typeface="Times New Roman"/>
                        <a:ea typeface="Times New Roman"/>
                      </a:endParaRPr>
                    </a:p>
                  </a:txBody>
                  <a:tcPr marL="68580" marR="68580" marT="0" marB="0"/>
                </a:tc>
              </a:tr>
              <a:tr h="504753">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Other Sub-Saharan Africa</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310</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68</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335</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74</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North Africa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4</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Asia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675</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1,921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54</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India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289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25</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836</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72</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Bangladesh</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96</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59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143</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88</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Indonesia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82</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36</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124</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54</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Pakistan</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64</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38</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122</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72</a:t>
                      </a:r>
                      <a:endParaRPr lang="en-US" sz="120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Myanmar</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a:effectLst/>
                        </a:rPr>
                        <a:t>44</a:t>
                      </a:r>
                      <a:endParaRPr lang="en-US" sz="120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87</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48</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c>
                  <a:txBody>
                    <a:bodyPr/>
                    <a:lstStyle/>
                    <a:p>
                      <a:pPr marL="0" marR="0">
                        <a:spcBef>
                          <a:spcPts val="0"/>
                        </a:spcBef>
                        <a:spcAft>
                          <a:spcPts val="0"/>
                        </a:spcAft>
                      </a:pPr>
                      <a:r>
                        <a:rPr lang="en-US" sz="1200" dirty="0">
                          <a:effectLst/>
                        </a:rPr>
                        <a:t>95</a:t>
                      </a:r>
                      <a:endParaRPr lang="en-US" sz="1200" dirty="0">
                        <a:solidFill>
                          <a:srgbClr val="000000"/>
                        </a:solidFill>
                        <a:effectLst/>
                        <a:latin typeface="Times New Roman"/>
                        <a:ea typeface="Times New Roman"/>
                      </a:endParaRPr>
                    </a:p>
                  </a:txBody>
                  <a:tcPr marL="68580" marR="68580" marT="0" marB="0">
                    <a:solidFill>
                      <a:schemeClr val="accent3">
                        <a:lumMod val="60000"/>
                        <a:lumOff val="40000"/>
                      </a:schemeClr>
                    </a:solidFill>
                  </a:tcPr>
                </a:tc>
              </a:tr>
              <a:tr h="563273">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Rest of developing Asia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102</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6</a:t>
                      </a:r>
                      <a:endParaRPr lang="en-US" sz="1200" dirty="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648</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36</a:t>
                      </a:r>
                      <a:endParaRPr lang="en-US" sz="1200" dirty="0">
                        <a:solidFill>
                          <a:srgbClr val="000000"/>
                        </a:solidFill>
                        <a:effectLst/>
                        <a:latin typeface="Times New Roman"/>
                        <a:ea typeface="Times New Roman"/>
                      </a:endParaRPr>
                    </a:p>
                  </a:txBody>
                  <a:tcPr marL="68580" marR="68580" marT="0" marB="0"/>
                </a:tc>
              </a:tr>
              <a:tr h="336503">
                <a:tc>
                  <a:txBody>
                    <a:bodyPr/>
                    <a:lstStyle/>
                    <a:p>
                      <a:pPr marL="0" marR="0">
                        <a:spcBef>
                          <a:spcPts val="0"/>
                        </a:spcBef>
                        <a:spcAft>
                          <a:spcPts val="0"/>
                        </a:spcAft>
                      </a:pPr>
                      <a:r>
                        <a:rPr lang="en-US" sz="1200">
                          <a:effectLst/>
                        </a:rPr>
                        <a:t>Latin America</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31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7</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85</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19</a:t>
                      </a:r>
                      <a:endParaRPr lang="en-US" sz="1200" dirty="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Middle East</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11</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0</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0</a:t>
                      </a:r>
                      <a:endParaRPr lang="en-US" sz="1200">
                        <a:solidFill>
                          <a:srgbClr val="000000"/>
                        </a:solidFill>
                        <a:effectLst/>
                        <a:latin typeface="Times New Roman"/>
                        <a:ea typeface="Times New Roman"/>
                      </a:endParaRPr>
                    </a:p>
                  </a:txBody>
                  <a:tcPr marL="68580" marR="68580" marT="0" marB="0"/>
                </a:tc>
              </a:tr>
              <a:tr h="375515">
                <a:tc>
                  <a:txBody>
                    <a:bodyPr/>
                    <a:lstStyle/>
                    <a:p>
                      <a:pPr marL="0" marR="0">
                        <a:spcBef>
                          <a:spcPts val="0"/>
                        </a:spcBef>
                        <a:spcAft>
                          <a:spcPts val="0"/>
                        </a:spcAft>
                      </a:pPr>
                      <a:r>
                        <a:rPr lang="en-US" sz="1200">
                          <a:effectLst/>
                        </a:rPr>
                        <a:t>Developing Countries</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1,314</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25</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2,662</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51</a:t>
                      </a:r>
                      <a:endParaRPr lang="en-US" sz="1200" dirty="0">
                        <a:solidFill>
                          <a:srgbClr val="000000"/>
                        </a:solidFill>
                        <a:effectLst/>
                        <a:latin typeface="Times New Roman"/>
                        <a:ea typeface="Times New Roman"/>
                      </a:endParaRPr>
                    </a:p>
                  </a:txBody>
                  <a:tcPr marL="68580" marR="68580" marT="0" marB="0"/>
                </a:tc>
              </a:tr>
              <a:tr h="187758">
                <a:tc>
                  <a:txBody>
                    <a:bodyPr/>
                    <a:lstStyle/>
                    <a:p>
                      <a:pPr marL="0" marR="0">
                        <a:spcBef>
                          <a:spcPts val="0"/>
                        </a:spcBef>
                        <a:spcAft>
                          <a:spcPts val="0"/>
                        </a:spcAft>
                      </a:pPr>
                      <a:r>
                        <a:rPr lang="en-US" sz="1200">
                          <a:effectLst/>
                        </a:rPr>
                        <a:t>World</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 </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1,317</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19</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a:effectLst/>
                        </a:rPr>
                        <a:t>2,662</a:t>
                      </a:r>
                      <a:endParaRPr lang="en-US" sz="1200">
                        <a:solidFill>
                          <a:srgbClr val="000000"/>
                        </a:solidFill>
                        <a:effectLst/>
                        <a:latin typeface="Times New Roman"/>
                        <a:ea typeface="Times New Roman"/>
                      </a:endParaRPr>
                    </a:p>
                  </a:txBody>
                  <a:tcPr marL="68580" marR="68580" marT="0" marB="0"/>
                </a:tc>
                <a:tc>
                  <a:txBody>
                    <a:bodyPr/>
                    <a:lstStyle/>
                    <a:p>
                      <a:pPr marL="0" marR="0">
                        <a:spcBef>
                          <a:spcPts val="0"/>
                        </a:spcBef>
                        <a:spcAft>
                          <a:spcPts val="0"/>
                        </a:spcAft>
                      </a:pPr>
                      <a:r>
                        <a:rPr lang="en-US" sz="1200" dirty="0">
                          <a:effectLst/>
                        </a:rPr>
                        <a:t>39</a:t>
                      </a:r>
                      <a:endParaRPr lang="en-US" sz="1200" dirty="0">
                        <a:solidFill>
                          <a:srgbClr val="000000"/>
                        </a:solidFill>
                        <a:effectLst/>
                        <a:latin typeface="Times New Roman"/>
                        <a:ea typeface="Times New Roman"/>
                      </a:endParaRPr>
                    </a:p>
                  </a:txBody>
                  <a:tcPr marL="68580" marR="68580" marT="0" marB="0"/>
                </a:tc>
              </a:tr>
            </a:tbl>
          </a:graphicData>
        </a:graphic>
      </p:graphicFrame>
      <p:sp>
        <p:nvSpPr>
          <p:cNvPr id="5" name="TextBox 4"/>
          <p:cNvSpPr txBox="1"/>
          <p:nvPr/>
        </p:nvSpPr>
        <p:spPr>
          <a:xfrm>
            <a:off x="611560" y="6597352"/>
            <a:ext cx="8424936" cy="369332"/>
          </a:xfrm>
          <a:prstGeom prst="rect">
            <a:avLst/>
          </a:prstGeom>
          <a:noFill/>
        </p:spPr>
        <p:txBody>
          <a:bodyPr wrap="square" rtlCol="0">
            <a:spAutoFit/>
          </a:bodyPr>
          <a:lstStyle/>
          <a:p>
            <a:r>
              <a:rPr lang="en-US" sz="900" dirty="0" smtClean="0">
                <a:latin typeface="+mj-lt"/>
              </a:rPr>
              <a:t>Source: </a:t>
            </a:r>
            <a:r>
              <a:rPr lang="en-US" sz="900" dirty="0">
                <a:latin typeface="+mj-lt"/>
              </a:rPr>
              <a:t>International Energy Agency, </a:t>
            </a:r>
            <a:r>
              <a:rPr lang="en-US" sz="900" i="1" dirty="0">
                <a:latin typeface="+mj-lt"/>
              </a:rPr>
              <a:t>Energy for All: Financing Access for the Poor </a:t>
            </a:r>
            <a:r>
              <a:rPr lang="en-US" sz="900" dirty="0">
                <a:latin typeface="+mj-lt"/>
              </a:rPr>
              <a:t>(Paris: OECD/IEA, October, 2011).</a:t>
            </a:r>
          </a:p>
          <a:p>
            <a:endParaRPr lang="en-US" sz="900" dirty="0">
              <a:latin typeface="+mj-lt"/>
            </a:endParaRPr>
          </a:p>
        </p:txBody>
      </p:sp>
    </p:spTree>
    <p:extLst>
      <p:ext uri="{BB962C8B-B14F-4D97-AF65-F5344CB8AC3E}">
        <p14:creationId xmlns:p14="http://schemas.microsoft.com/office/powerpoint/2010/main" val="712584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8686800" cy="1143000"/>
          </a:xfrm>
        </p:spPr>
        <p:txBody>
          <a:bodyPr>
            <a:normAutofit fontScale="90000"/>
          </a:bodyPr>
          <a:lstStyle/>
          <a:p>
            <a:r>
              <a:rPr lang="en-US" dirty="0" smtClean="0">
                <a:effectLst>
                  <a:outerShdw blurRad="38100" dist="38100" dir="2700000" algn="tl">
                    <a:srgbClr val="000000">
                      <a:alpha val="43137"/>
                    </a:srgbClr>
                  </a:outerShdw>
                </a:effectLst>
              </a:rPr>
              <a:t>Community/Household </a:t>
            </a:r>
            <a:r>
              <a:rPr lang="en-US" dirty="0" smtClean="0">
                <a:effectLst>
                  <a:outerShdw blurRad="38100" dist="38100" dir="2700000" algn="tl">
                    <a:srgbClr val="000000">
                      <a:alpha val="43137"/>
                    </a:srgbClr>
                  </a:outerShdw>
                </a:effectLst>
              </a:rPr>
              <a:t>Scale Energy Systems</a:t>
            </a:r>
            <a:endParaRPr lang="en-US" dirty="0">
              <a:effectLst>
                <a:outerShdw blurRad="38100" dist="38100" dir="2700000" algn="tl">
                  <a:srgbClr val="000000">
                    <a:alpha val="43137"/>
                  </a:srgbClr>
                </a:outerShdw>
              </a:effectLst>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9419183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2742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Energy Access</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266671740"/>
              </p:ext>
            </p:extLst>
          </p:nvPr>
        </p:nvGraphicFramePr>
        <p:xfrm>
          <a:off x="179512" y="1340768"/>
          <a:ext cx="8784976"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828732428"/>
              </p:ext>
            </p:extLst>
          </p:nvPr>
        </p:nvGraphicFramePr>
        <p:xfrm>
          <a:off x="179512" y="6309320"/>
          <a:ext cx="8774808" cy="533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020657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Capacity Development</a:t>
            </a:r>
            <a:endParaRPr lang="en-US" dirty="0"/>
          </a:p>
        </p:txBody>
      </p:sp>
      <p:sp>
        <p:nvSpPr>
          <p:cNvPr id="6" name="Text Placeholder 5"/>
          <p:cNvSpPr>
            <a:spLocks noGrp="1"/>
          </p:cNvSpPr>
          <p:nvPr>
            <p:ph sz="half" idx="1"/>
          </p:nvPr>
        </p:nvSpPr>
        <p:spPr>
          <a:xfrm>
            <a:off x="529208" y="1744216"/>
            <a:ext cx="4114800" cy="4925144"/>
          </a:xfrm>
        </p:spPr>
        <p:txBody>
          <a:bodyPr>
            <a:normAutofit/>
          </a:bodyPr>
          <a:lstStyle/>
          <a:p>
            <a:r>
              <a:rPr lang="en-US" sz="1700" dirty="0" smtClean="0"/>
              <a:t>Capacity development </a:t>
            </a:r>
            <a:r>
              <a:rPr lang="en-US" sz="1700" dirty="0" err="1" smtClean="0"/>
              <a:t>programmes</a:t>
            </a:r>
            <a:r>
              <a:rPr lang="en-US" sz="1700" dirty="0" smtClean="0"/>
              <a:t> should be aimed at both </a:t>
            </a:r>
            <a:r>
              <a:rPr lang="en-US" sz="1700" dirty="0" smtClean="0"/>
              <a:t>local government </a:t>
            </a:r>
            <a:r>
              <a:rPr lang="en-US" sz="1700" dirty="0" smtClean="0"/>
              <a:t>institutions and households.</a:t>
            </a:r>
          </a:p>
          <a:p>
            <a:endParaRPr lang="en-US" sz="1700" dirty="0" smtClean="0"/>
          </a:p>
          <a:p>
            <a:r>
              <a:rPr lang="en-US" sz="1700" dirty="0" smtClean="0"/>
              <a:t>Their focus should also be energy users such as </a:t>
            </a:r>
            <a:r>
              <a:rPr lang="en-US" sz="1700" dirty="0"/>
              <a:t>h</a:t>
            </a:r>
            <a:r>
              <a:rPr lang="en-US" sz="1700" dirty="0" smtClean="0"/>
              <a:t>ouseholds</a:t>
            </a:r>
            <a:r>
              <a:rPr lang="en-US" sz="1700" dirty="0"/>
              <a:t>, village leaders, </a:t>
            </a:r>
            <a:r>
              <a:rPr lang="en-US" sz="1700" dirty="0" smtClean="0"/>
              <a:t>civil society and  </a:t>
            </a:r>
            <a:r>
              <a:rPr lang="en-US" sz="1700" dirty="0"/>
              <a:t>local </a:t>
            </a:r>
            <a:r>
              <a:rPr lang="en-US" sz="1700" dirty="0" smtClean="0"/>
              <a:t>entrepreneurs.</a:t>
            </a:r>
          </a:p>
          <a:p>
            <a:endParaRPr lang="en-US" sz="1700" dirty="0" smtClean="0"/>
          </a:p>
          <a:p>
            <a:r>
              <a:rPr lang="en-US" sz="1700" dirty="0"/>
              <a:t>N</a:t>
            </a:r>
            <a:r>
              <a:rPr lang="en-US" sz="1700" dirty="0" smtClean="0"/>
              <a:t>ot </a:t>
            </a:r>
            <a:r>
              <a:rPr lang="en-US" sz="1700" dirty="0"/>
              <a:t>only disseminating information to </a:t>
            </a:r>
            <a:r>
              <a:rPr lang="en-US" sz="1700" dirty="0" smtClean="0"/>
              <a:t>consumers </a:t>
            </a:r>
            <a:r>
              <a:rPr lang="en-US" sz="1700" dirty="0"/>
              <a:t>but receiving feedback about what they want—through feasibility studies, surveys, and an appreciation for the particular energy services they </a:t>
            </a:r>
            <a:r>
              <a:rPr lang="en-US" sz="1700" dirty="0" smtClean="0"/>
              <a:t>desire.</a:t>
            </a:r>
          </a:p>
        </p:txBody>
      </p:sp>
      <p:graphicFrame>
        <p:nvGraphicFramePr>
          <p:cNvPr id="12" name="Content Placeholder 11"/>
          <p:cNvGraphicFramePr>
            <a:graphicFrameLocks noGrp="1"/>
          </p:cNvGraphicFramePr>
          <p:nvPr>
            <p:ph sz="half" idx="2"/>
            <p:extLst>
              <p:ext uri="{D42A27DB-BD31-4B8C-83A1-F6EECF244321}">
                <p14:modId xmlns:p14="http://schemas.microsoft.com/office/powerpoint/2010/main" val="3805424170"/>
              </p:ext>
            </p:extLst>
          </p:nvPr>
        </p:nvGraphicFramePr>
        <p:xfrm>
          <a:off x="4211960" y="1484784"/>
          <a:ext cx="468052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56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4624"/>
            <a:ext cx="8229600" cy="1143000"/>
          </a:xfrm>
        </p:spPr>
        <p:txBody>
          <a:bodyPr>
            <a:normAutofit fontScale="90000"/>
          </a:bodyPr>
          <a:lstStyle/>
          <a:p>
            <a:r>
              <a:rPr lang="en-US" dirty="0" smtClean="0"/>
              <a:t>Community Mobilization funds and productive energy</a:t>
            </a:r>
            <a:endParaRPr lang="en-US" dirty="0"/>
          </a:p>
        </p:txBody>
      </p:sp>
      <p:sp>
        <p:nvSpPr>
          <p:cNvPr id="8" name="Content Placeholder 7"/>
          <p:cNvSpPr>
            <a:spLocks noGrp="1"/>
          </p:cNvSpPr>
          <p:nvPr>
            <p:ph sz="half" idx="1"/>
          </p:nvPr>
        </p:nvSpPr>
        <p:spPr>
          <a:xfrm>
            <a:off x="4860032" y="1745432"/>
            <a:ext cx="4176464" cy="5112568"/>
          </a:xfrm>
        </p:spPr>
        <p:txBody>
          <a:bodyPr>
            <a:normAutofit/>
          </a:bodyPr>
          <a:lstStyle/>
          <a:p>
            <a:r>
              <a:rPr lang="en-US" sz="1700" dirty="0" smtClean="0"/>
              <a:t>Couple energy </a:t>
            </a:r>
            <a:r>
              <a:rPr lang="en-US" sz="1700" dirty="0"/>
              <a:t>access </a:t>
            </a:r>
            <a:r>
              <a:rPr lang="en-US" sz="1700" dirty="0" err="1"/>
              <a:t>programmes</a:t>
            </a:r>
            <a:r>
              <a:rPr lang="en-US" sz="1700" dirty="0"/>
              <a:t> with community development funds (CDFs).  </a:t>
            </a:r>
            <a:endParaRPr lang="en-US" sz="1700" dirty="0" smtClean="0"/>
          </a:p>
          <a:p>
            <a:endParaRPr lang="en-US" sz="1700" dirty="0" smtClean="0"/>
          </a:p>
          <a:p>
            <a:r>
              <a:rPr lang="en-US" sz="1700" dirty="0" smtClean="0"/>
              <a:t>CDFs </a:t>
            </a:r>
            <a:r>
              <a:rPr lang="en-US" sz="1700" dirty="0"/>
              <a:t>create revenue to promote women’s empowerment, skills enhancement, better management of technology, and income generation.  </a:t>
            </a:r>
            <a:endParaRPr lang="en-US" sz="1700" dirty="0" smtClean="0"/>
          </a:p>
          <a:p>
            <a:endParaRPr lang="en-US" sz="1700" dirty="0" smtClean="0"/>
          </a:p>
          <a:p>
            <a:r>
              <a:rPr lang="en-US" sz="1700" b="1" dirty="0" smtClean="0"/>
              <a:t>Example:</a:t>
            </a:r>
            <a:r>
              <a:rPr lang="en-US" sz="1700" dirty="0" smtClean="0"/>
              <a:t> Nepal’s CDF </a:t>
            </a:r>
            <a:r>
              <a:rPr lang="en-US" sz="1700" dirty="0"/>
              <a:t>attached to </a:t>
            </a:r>
            <a:r>
              <a:rPr lang="en-US" sz="1700" dirty="0" err="1"/>
              <a:t>microhydro</a:t>
            </a:r>
            <a:r>
              <a:rPr lang="en-US" sz="1700" dirty="0"/>
              <a:t> </a:t>
            </a:r>
            <a:r>
              <a:rPr lang="en-US" sz="1700" dirty="0" smtClean="0"/>
              <a:t>diffusion, which </a:t>
            </a:r>
            <a:r>
              <a:rPr lang="en-US" sz="1700" dirty="0"/>
              <a:t>offered $400,000 in total for the promotion of non-lighting uses of electricity </a:t>
            </a:r>
            <a:r>
              <a:rPr lang="en-US" sz="1700" dirty="0" smtClean="0"/>
              <a:t>like </a:t>
            </a:r>
            <a:r>
              <a:rPr lang="en-US" sz="1700" dirty="0"/>
              <a:t>agro-processing, poultry farming, carpentry </a:t>
            </a:r>
            <a:r>
              <a:rPr lang="en-US" sz="1700" dirty="0" smtClean="0"/>
              <a:t>workshops, </a:t>
            </a:r>
            <a:r>
              <a:rPr lang="en-US" sz="1700" dirty="0"/>
              <a:t>ice </a:t>
            </a:r>
            <a:r>
              <a:rPr lang="en-US" sz="1700" dirty="0" smtClean="0"/>
              <a:t>making, water supply, etc.  </a:t>
            </a:r>
          </a:p>
          <a:p>
            <a:endParaRPr lang="en-US" sz="1700" dirty="0"/>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551641070"/>
              </p:ext>
            </p:extLst>
          </p:nvPr>
        </p:nvGraphicFramePr>
        <p:xfrm>
          <a:off x="251520" y="1628800"/>
          <a:ext cx="4464496"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7458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smtClean="0"/>
              <a:t>Conclusions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58715137"/>
              </p:ext>
            </p:extLst>
          </p:nvPr>
        </p:nvGraphicFramePr>
        <p:xfrm>
          <a:off x="251520" y="1268760"/>
          <a:ext cx="871296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7673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16062</TotalTime>
  <Words>784</Words>
  <Application>Microsoft Office PowerPoint</Application>
  <PresentationFormat>On-screen Show (4:3)</PresentationFormat>
  <Paragraphs>189</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ACCELERATING ENERGY ACCESS FOR ALL IN MYANMAR</vt:lpstr>
      <vt:lpstr>UNDP Assessment  of the Energy Sector in Myanmar  Despite having rich energy resources, it’s the most energy poor country in Asia in terms energy access.    </vt:lpstr>
      <vt:lpstr>Access to Modern Energy Services</vt:lpstr>
      <vt:lpstr>Community/Household Scale Energy Systems</vt:lpstr>
      <vt:lpstr>Solutions to Energy Access</vt:lpstr>
      <vt:lpstr>Capacity Development</vt:lpstr>
      <vt:lpstr>Community Mobilization funds and productive energy</vt:lpstr>
      <vt:lpstr>Conclusions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Thiyagarajan Velumail</cp:lastModifiedBy>
  <cp:revision>1054</cp:revision>
  <dcterms:created xsi:type="dcterms:W3CDTF">2010-05-23T14:28:12Z</dcterms:created>
  <dcterms:modified xsi:type="dcterms:W3CDTF">2013-05-31T16:04:14Z</dcterms:modified>
</cp:coreProperties>
</file>